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2"/>
  </p:notesMasterIdLst>
  <p:sldIdLst>
    <p:sldId id="565" r:id="rId5"/>
    <p:sldId id="406" r:id="rId6"/>
    <p:sldId id="575" r:id="rId7"/>
    <p:sldId id="630" r:id="rId8"/>
    <p:sldId id="631" r:id="rId9"/>
    <p:sldId id="632" r:id="rId10"/>
    <p:sldId id="577" r:id="rId11"/>
    <p:sldId id="633" r:id="rId12"/>
    <p:sldId id="634" r:id="rId13"/>
    <p:sldId id="636" r:id="rId14"/>
    <p:sldId id="637" r:id="rId15"/>
    <p:sldId id="638" r:id="rId16"/>
    <p:sldId id="600" r:id="rId17"/>
    <p:sldId id="599" r:id="rId18"/>
    <p:sldId id="628" r:id="rId19"/>
    <p:sldId id="635" r:id="rId20"/>
    <p:sldId id="308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OUM MAING -" userId="S::u6530289@au.edu::cde3bbe5-1b84-4ecb-9f52-7621d6597c47" providerId="AD" clId="Web-{5E8D9DDE-306E-6653-34E8-1FA0F9F6190C}"/>
    <pc:docChg chg="addSld modSld">
      <pc:chgData name="SAI OUM MAING -" userId="S::u6530289@au.edu::cde3bbe5-1b84-4ecb-9f52-7621d6597c47" providerId="AD" clId="Web-{5E8D9DDE-306E-6653-34E8-1FA0F9F6190C}" dt="2024-09-04T09:14:39.223" v="64" actId="1076"/>
      <pc:docMkLst>
        <pc:docMk/>
      </pc:docMkLst>
      <pc:sldChg chg="addSp delSp modSp add replId">
        <pc:chgData name="SAI OUM MAING -" userId="S::u6530289@au.edu::cde3bbe5-1b84-4ecb-9f52-7621d6597c47" providerId="AD" clId="Web-{5E8D9DDE-306E-6653-34E8-1FA0F9F6190C}" dt="2024-09-04T09:14:39.223" v="64" actId="1076"/>
        <pc:sldMkLst>
          <pc:docMk/>
          <pc:sldMk cId="123001723" sldId="636"/>
        </pc:sldMkLst>
        <pc:spChg chg="mod">
          <ac:chgData name="SAI OUM MAING -" userId="S::u6530289@au.edu::cde3bbe5-1b84-4ecb-9f52-7621d6597c47" providerId="AD" clId="Web-{5E8D9DDE-306E-6653-34E8-1FA0F9F6190C}" dt="2024-09-04T09:14:39.223" v="64" actId="1076"/>
          <ac:spMkLst>
            <pc:docMk/>
            <pc:sldMk cId="123001723" sldId="636"/>
            <ac:spMk id="8" creationId="{A91C773D-EDA3-6F65-DBBB-C8624F0AC122}"/>
          </ac:spMkLst>
        </pc:spChg>
        <pc:picChg chg="del">
          <ac:chgData name="SAI OUM MAING -" userId="S::u6530289@au.edu::cde3bbe5-1b84-4ecb-9f52-7621d6597c47" providerId="AD" clId="Web-{5E8D9DDE-306E-6653-34E8-1FA0F9F6190C}" dt="2024-09-04T09:01:39.100" v="1"/>
          <ac:picMkLst>
            <pc:docMk/>
            <pc:sldMk cId="123001723" sldId="636"/>
            <ac:picMk id="3" creationId="{73B0D4CE-B2AC-F978-BBB3-E91C3F76AE07}"/>
          </ac:picMkLst>
        </pc:picChg>
        <pc:picChg chg="add del mod">
          <ac:chgData name="SAI OUM MAING -" userId="S::u6530289@au.edu::cde3bbe5-1b84-4ecb-9f52-7621d6597c47" providerId="AD" clId="Web-{5E8D9DDE-306E-6653-34E8-1FA0F9F6190C}" dt="2024-09-04T09:13:48.737" v="58"/>
          <ac:picMkLst>
            <pc:docMk/>
            <pc:sldMk cId="123001723" sldId="636"/>
            <ac:picMk id="4" creationId="{9C38FABA-7368-23C8-5C96-4BB3604B93A1}"/>
          </ac:picMkLst>
        </pc:picChg>
        <pc:picChg chg="add mod">
          <ac:chgData name="SAI OUM MAING -" userId="S::u6530289@au.edu::cde3bbe5-1b84-4ecb-9f52-7621d6597c47" providerId="AD" clId="Web-{5E8D9DDE-306E-6653-34E8-1FA0F9F6190C}" dt="2024-09-04T09:14:30.598" v="63" actId="1076"/>
          <ac:picMkLst>
            <pc:docMk/>
            <pc:sldMk cId="123001723" sldId="636"/>
            <ac:picMk id="5" creationId="{AAB04887-1097-94E8-6AB9-A8621240C5C0}"/>
          </ac:picMkLst>
        </pc:picChg>
      </pc:sldChg>
    </pc:docChg>
  </pc:docChgLst>
  <pc:docChgLst>
    <pc:chgData name="MIN MYINT MOH SOE -" userId="S::u6530262@au.edu::41e49228-78a0-4cad-9e5d-5954fab4af59" providerId="AD" clId="Web-{3E3B0459-90D5-D13F-7CBF-84927461B101}"/>
    <pc:docChg chg="modSld">
      <pc:chgData name="MIN MYINT MOH SOE -" userId="S::u6530262@au.edu::41e49228-78a0-4cad-9e5d-5954fab4af59" providerId="AD" clId="Web-{3E3B0459-90D5-D13F-7CBF-84927461B101}" dt="2024-09-04T09:04:47.762" v="207" actId="20577"/>
      <pc:docMkLst>
        <pc:docMk/>
      </pc:docMkLst>
      <pc:sldChg chg="modSp">
        <pc:chgData name="MIN MYINT MOH SOE -" userId="S::u6530262@au.edu::41e49228-78a0-4cad-9e5d-5954fab4af59" providerId="AD" clId="Web-{3E3B0459-90D5-D13F-7CBF-84927461B101}" dt="2024-09-04T08:57:18.431" v="109" actId="20577"/>
        <pc:sldMkLst>
          <pc:docMk/>
          <pc:sldMk cId="1582531272" sldId="565"/>
        </pc:sldMkLst>
        <pc:spChg chg="mod">
          <ac:chgData name="MIN MYINT MOH SOE -" userId="S::u6530262@au.edu::41e49228-78a0-4cad-9e5d-5954fab4af59" providerId="AD" clId="Web-{3E3B0459-90D5-D13F-7CBF-84927461B101}" dt="2024-09-04T08:57:18.431" v="109" actId="20577"/>
          <ac:spMkLst>
            <pc:docMk/>
            <pc:sldMk cId="1582531272" sldId="565"/>
            <ac:spMk id="2" creationId="{81AF14B3-F848-790E-8CDB-C23D17577DF0}"/>
          </ac:spMkLst>
        </pc:spChg>
        <pc:spChg chg="mod">
          <ac:chgData name="MIN MYINT MOH SOE -" userId="S::u6530262@au.edu::41e49228-78a0-4cad-9e5d-5954fab4af59" providerId="AD" clId="Web-{3E3B0459-90D5-D13F-7CBF-84927461B101}" dt="2024-09-04T08:57:10.759" v="108" actId="20577"/>
          <ac:spMkLst>
            <pc:docMk/>
            <pc:sldMk cId="1582531272" sldId="565"/>
            <ac:spMk id="4" creationId="{1C316285-D51C-49DA-B366-78D007135F8B}"/>
          </ac:spMkLst>
        </pc:spChg>
      </pc:sldChg>
      <pc:sldChg chg="addSp delSp modSp">
        <pc:chgData name="MIN MYINT MOH SOE -" userId="S::u6530262@au.edu::41e49228-78a0-4cad-9e5d-5954fab4af59" providerId="AD" clId="Web-{3E3B0459-90D5-D13F-7CBF-84927461B101}" dt="2024-09-04T09:04:47.762" v="207" actId="20577"/>
        <pc:sldMkLst>
          <pc:docMk/>
          <pc:sldMk cId="2027058351" sldId="633"/>
        </pc:sldMkLst>
        <pc:spChg chg="add mod">
          <ac:chgData name="MIN MYINT MOH SOE -" userId="S::u6530262@au.edu::41e49228-78a0-4cad-9e5d-5954fab4af59" providerId="AD" clId="Web-{3E3B0459-90D5-D13F-7CBF-84927461B101}" dt="2024-09-04T09:04:38.027" v="203" actId="20577"/>
          <ac:spMkLst>
            <pc:docMk/>
            <pc:sldMk cId="2027058351" sldId="633"/>
            <ac:spMk id="5" creationId="{524A3084-A153-A2D9-C8CC-45388E81050E}"/>
          </ac:spMkLst>
        </pc:spChg>
        <pc:spChg chg="mod">
          <ac:chgData name="MIN MYINT MOH SOE -" userId="S::u6530262@au.edu::41e49228-78a0-4cad-9e5d-5954fab4af59" providerId="AD" clId="Web-{3E3B0459-90D5-D13F-7CBF-84927461B101}" dt="2024-09-04T08:51:20.354" v="39" actId="1076"/>
          <ac:spMkLst>
            <pc:docMk/>
            <pc:sldMk cId="2027058351" sldId="633"/>
            <ac:spMk id="8" creationId="{A91C773D-EDA3-6F65-DBBB-C8624F0AC122}"/>
          </ac:spMkLst>
        </pc:spChg>
        <pc:spChg chg="add mod">
          <ac:chgData name="MIN MYINT MOH SOE -" userId="S::u6530262@au.edu::41e49228-78a0-4cad-9e5d-5954fab4af59" providerId="AD" clId="Web-{3E3B0459-90D5-D13F-7CBF-84927461B101}" dt="2024-09-04T09:04:42.871" v="205" actId="20577"/>
          <ac:spMkLst>
            <pc:docMk/>
            <pc:sldMk cId="2027058351" sldId="633"/>
            <ac:spMk id="9" creationId="{DDD84B2E-6F1D-FB9B-ED3F-95BFE76A1BA2}"/>
          </ac:spMkLst>
        </pc:spChg>
        <pc:spChg chg="del">
          <ac:chgData name="MIN MYINT MOH SOE -" userId="S::u6530262@au.edu::41e49228-78a0-4cad-9e5d-5954fab4af59" providerId="AD" clId="Web-{3E3B0459-90D5-D13F-7CBF-84927461B101}" dt="2024-09-04T08:49:07.802" v="28"/>
          <ac:spMkLst>
            <pc:docMk/>
            <pc:sldMk cId="2027058351" sldId="633"/>
            <ac:spMk id="10" creationId="{FD920D42-ED70-CEA1-E8AE-AEBB36F2629F}"/>
          </ac:spMkLst>
        </pc:spChg>
        <pc:spChg chg="add mod">
          <ac:chgData name="MIN MYINT MOH SOE -" userId="S::u6530262@au.edu::41e49228-78a0-4cad-9e5d-5954fab4af59" providerId="AD" clId="Web-{3E3B0459-90D5-D13F-7CBF-84927461B101}" dt="2024-09-04T09:04:47.762" v="207" actId="20577"/>
          <ac:spMkLst>
            <pc:docMk/>
            <pc:sldMk cId="2027058351" sldId="633"/>
            <ac:spMk id="12" creationId="{2149EE13-CECD-7F4D-2596-FEC233EE172C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09.748" v="121" actId="1076"/>
          <ac:spMkLst>
            <pc:docMk/>
            <pc:sldMk cId="2027058351" sldId="633"/>
            <ac:spMk id="15" creationId="{E5D229B6-CECB-1C24-D478-4E51D45E779B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09.748" v="122" actId="1076"/>
          <ac:spMkLst>
            <pc:docMk/>
            <pc:sldMk cId="2027058351" sldId="633"/>
            <ac:spMk id="16" creationId="{E16C4FB3-3AA3-8B3D-96DF-3561656CECF3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09.764" v="123" actId="1076"/>
          <ac:spMkLst>
            <pc:docMk/>
            <pc:sldMk cId="2027058351" sldId="633"/>
            <ac:spMk id="17" creationId="{6AAEF1F4-ACC8-42A4-5B40-EE05EEA6FCA0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15.186" v="124" actId="1076"/>
          <ac:spMkLst>
            <pc:docMk/>
            <pc:sldMk cId="2027058351" sldId="633"/>
            <ac:spMk id="18" creationId="{4B2FC3B7-AF46-0414-9D3E-D727E704EE69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42.906" v="128" actId="1076"/>
          <ac:spMkLst>
            <pc:docMk/>
            <pc:sldMk cId="2027058351" sldId="633"/>
            <ac:spMk id="19" creationId="{D93698CC-C88E-91A3-5DFC-A4C853A9ADE6}"/>
          </ac:spMkLst>
        </pc:spChg>
        <pc:spChg chg="add mod">
          <ac:chgData name="MIN MYINT MOH SOE -" userId="S::u6530262@au.edu::41e49228-78a0-4cad-9e5d-5954fab4af59" providerId="AD" clId="Web-{3E3B0459-90D5-D13F-7CBF-84927461B101}" dt="2024-09-04T08:59:46.156" v="130" actId="1076"/>
          <ac:spMkLst>
            <pc:docMk/>
            <pc:sldMk cId="2027058351" sldId="633"/>
            <ac:spMk id="20" creationId="{91819D6C-A19E-98EA-DB7E-DF6DBCA6BA54}"/>
          </ac:spMkLst>
        </pc:spChg>
        <pc:spChg chg="add del">
          <ac:chgData name="MIN MYINT MOH SOE -" userId="S::u6530262@au.edu::41e49228-78a0-4cad-9e5d-5954fab4af59" providerId="AD" clId="Web-{3E3B0459-90D5-D13F-7CBF-84927461B101}" dt="2024-09-04T09:00:00.422" v="133"/>
          <ac:spMkLst>
            <pc:docMk/>
            <pc:sldMk cId="2027058351" sldId="633"/>
            <ac:spMk id="21" creationId="{D93698CC-C88E-91A3-5DFC-A4C853A9ADE6}"/>
          </ac:spMkLst>
        </pc:spChg>
        <pc:spChg chg="add del">
          <ac:chgData name="MIN MYINT MOH SOE -" userId="S::u6530262@au.edu::41e49228-78a0-4cad-9e5d-5954fab4af59" providerId="AD" clId="Web-{3E3B0459-90D5-D13F-7CBF-84927461B101}" dt="2024-09-04T09:00:00.422" v="132"/>
          <ac:spMkLst>
            <pc:docMk/>
            <pc:sldMk cId="2027058351" sldId="633"/>
            <ac:spMk id="22" creationId="{91819D6C-A19E-98EA-DB7E-DF6DBCA6BA54}"/>
          </ac:spMkLst>
        </pc:spChg>
        <pc:spChg chg="add mod">
          <ac:chgData name="MIN MYINT MOH SOE -" userId="S::u6530262@au.edu::41e49228-78a0-4cad-9e5d-5954fab4af59" providerId="AD" clId="Web-{3E3B0459-90D5-D13F-7CBF-84927461B101}" dt="2024-09-04T09:03:32.775" v="175" actId="1076"/>
          <ac:spMkLst>
            <pc:docMk/>
            <pc:sldMk cId="2027058351" sldId="633"/>
            <ac:spMk id="31" creationId="{B6DB8B75-8A3E-933F-B077-5657AFC0FAF1}"/>
          </ac:spMkLst>
        </pc:spChg>
        <pc:spChg chg="add mod">
          <ac:chgData name="MIN MYINT MOH SOE -" userId="S::u6530262@au.edu::41e49228-78a0-4cad-9e5d-5954fab4af59" providerId="AD" clId="Web-{3E3B0459-90D5-D13F-7CBF-84927461B101}" dt="2024-09-04T09:04:23.995" v="201" actId="20577"/>
          <ac:spMkLst>
            <pc:docMk/>
            <pc:sldMk cId="2027058351" sldId="633"/>
            <ac:spMk id="34" creationId="{46CF758F-400E-8F5C-F6E3-736666002E08}"/>
          </ac:spMkLst>
        </pc:spChg>
        <pc:picChg chg="add mod">
          <ac:chgData name="MIN MYINT MOH SOE -" userId="S::u6530262@au.edu::41e49228-78a0-4cad-9e5d-5954fab4af59" providerId="AD" clId="Web-{3E3B0459-90D5-D13F-7CBF-84927461B101}" dt="2024-09-04T08:51:03.119" v="38" actId="1076"/>
          <ac:picMkLst>
            <pc:docMk/>
            <pc:sldMk cId="2027058351" sldId="633"/>
            <ac:picMk id="3" creationId="{01D25588-5A61-B566-D6F8-5B2C3F6677A8}"/>
          </ac:picMkLst>
        </pc:picChg>
        <pc:cxnChg chg="add mod">
          <ac:chgData name="MIN MYINT MOH SOE -" userId="S::u6530262@au.edu::41e49228-78a0-4cad-9e5d-5954fab4af59" providerId="AD" clId="Web-{3E3B0459-90D5-D13F-7CBF-84927461B101}" dt="2024-09-04T09:00:45.471" v="144" actId="14100"/>
          <ac:cxnSpMkLst>
            <pc:docMk/>
            <pc:sldMk cId="2027058351" sldId="633"/>
            <ac:cxnSpMk id="4" creationId="{26FAEB62-F8A7-41D6-BE4D-0B6EA88630E8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8:54:07.330" v="60" actId="14100"/>
          <ac:cxnSpMkLst>
            <pc:docMk/>
            <pc:sldMk cId="2027058351" sldId="633"/>
            <ac:cxnSpMk id="7" creationId="{2A5EC008-4B41-7CC4-C7B5-FAA924FD881D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8:59:00.248" v="120" actId="14100"/>
          <ac:cxnSpMkLst>
            <pc:docMk/>
            <pc:sldMk cId="2027058351" sldId="633"/>
            <ac:cxnSpMk id="11" creationId="{CD4F75D6-D7C9-DD2E-B15F-8F8738B7CD7A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8:55:55.569" v="102" actId="14100"/>
          <ac:cxnSpMkLst>
            <pc:docMk/>
            <pc:sldMk cId="2027058351" sldId="633"/>
            <ac:cxnSpMk id="13" creationId="{71DF265E-09D9-E9E9-8E0A-46F1E7896FF2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8:56:46.493" v="106" actId="14100"/>
          <ac:cxnSpMkLst>
            <pc:docMk/>
            <pc:sldMk cId="2027058351" sldId="633"/>
            <ac:cxnSpMk id="14" creationId="{616F30DA-B205-73D4-8906-C37591EC5308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0:10.907" v="137" actId="14100"/>
          <ac:cxnSpMkLst>
            <pc:docMk/>
            <pc:sldMk cId="2027058351" sldId="633"/>
            <ac:cxnSpMk id="23" creationId="{E673F425-ABC2-1BD3-10C3-D2FCE73E19C7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0:28.689" v="142" actId="14100"/>
          <ac:cxnSpMkLst>
            <pc:docMk/>
            <pc:sldMk cId="2027058351" sldId="633"/>
            <ac:cxnSpMk id="24" creationId="{9B1F3681-4A45-5AF9-B452-960CCA3438DC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1:04.628" v="149" actId="14100"/>
          <ac:cxnSpMkLst>
            <pc:docMk/>
            <pc:sldMk cId="2027058351" sldId="633"/>
            <ac:cxnSpMk id="25" creationId="{F9CFD919-2E71-61FE-9503-CFE4F9C59AEE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1:39.536" v="158" actId="1076"/>
          <ac:cxnSpMkLst>
            <pc:docMk/>
            <pc:sldMk cId="2027058351" sldId="633"/>
            <ac:cxnSpMk id="26" creationId="{04765C57-16B8-1991-057E-C36FFBEE8AD4}"/>
          </ac:cxnSpMkLst>
        </pc:cxnChg>
        <pc:cxnChg chg="add del mod">
          <ac:chgData name="MIN MYINT MOH SOE -" userId="S::u6530262@au.edu::41e49228-78a0-4cad-9e5d-5954fab4af59" providerId="AD" clId="Web-{3E3B0459-90D5-D13F-7CBF-84927461B101}" dt="2024-09-04T09:02:08.990" v="162"/>
          <ac:cxnSpMkLst>
            <pc:docMk/>
            <pc:sldMk cId="2027058351" sldId="633"/>
            <ac:cxnSpMk id="27" creationId="{11E517CB-96F6-671B-E134-0348B6F77978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3:07.024" v="171" actId="14100"/>
          <ac:cxnSpMkLst>
            <pc:docMk/>
            <pc:sldMk cId="2027058351" sldId="633"/>
            <ac:cxnSpMk id="28" creationId="{4BE46A59-FC0B-4000-0414-A9E6BFD4DA2E}"/>
          </ac:cxnSpMkLst>
        </pc:cxnChg>
        <pc:cxnChg chg="add del mod">
          <ac:chgData name="MIN MYINT MOH SOE -" userId="S::u6530262@au.edu::41e49228-78a0-4cad-9e5d-5954fab4af59" providerId="AD" clId="Web-{3E3B0459-90D5-D13F-7CBF-84927461B101}" dt="2024-09-04T09:02:50.601" v="167"/>
          <ac:cxnSpMkLst>
            <pc:docMk/>
            <pc:sldMk cId="2027058351" sldId="633"/>
            <ac:cxnSpMk id="29" creationId="{92FF44C0-F66B-5406-4D22-CFAE3517A495}"/>
          </ac:cxnSpMkLst>
        </pc:cxnChg>
        <pc:cxnChg chg="add del mod">
          <ac:chgData name="MIN MYINT MOH SOE -" userId="S::u6530262@au.edu::41e49228-78a0-4cad-9e5d-5954fab4af59" providerId="AD" clId="Web-{3E3B0459-90D5-D13F-7CBF-84927461B101}" dt="2024-09-04T09:03:04.227" v="169"/>
          <ac:cxnSpMkLst>
            <pc:docMk/>
            <pc:sldMk cId="2027058351" sldId="633"/>
            <ac:cxnSpMk id="30" creationId="{732EB41B-D371-E752-5385-3B3641808B60}"/>
          </ac:cxnSpMkLst>
        </pc:cxnChg>
        <pc:cxnChg chg="add mod">
          <ac:chgData name="MIN MYINT MOH SOE -" userId="S::u6530262@au.edu::41e49228-78a0-4cad-9e5d-5954fab4af59" providerId="AD" clId="Web-{3E3B0459-90D5-D13F-7CBF-84927461B101}" dt="2024-09-04T09:04:00.463" v="180" actId="14100"/>
          <ac:cxnSpMkLst>
            <pc:docMk/>
            <pc:sldMk cId="2027058351" sldId="633"/>
            <ac:cxnSpMk id="32" creationId="{7A71EE9C-4B05-0314-AC7F-6D419C341AEA}"/>
          </ac:cxnSpMkLst>
        </pc:cxnChg>
        <pc:cxnChg chg="add del mod">
          <ac:chgData name="MIN MYINT MOH SOE -" userId="S::u6530262@au.edu::41e49228-78a0-4cad-9e5d-5954fab4af59" providerId="AD" clId="Web-{3E3B0459-90D5-D13F-7CBF-84927461B101}" dt="2024-09-04T09:04:11.917" v="182"/>
          <ac:cxnSpMkLst>
            <pc:docMk/>
            <pc:sldMk cId="2027058351" sldId="633"/>
            <ac:cxnSpMk id="33" creationId="{42906727-0825-B062-CE95-3111702E6BFC}"/>
          </ac:cxnSpMkLst>
        </pc:cxnChg>
      </pc:sldChg>
    </pc:docChg>
  </pc:docChgLst>
  <pc:docChgLst>
    <pc:chgData name="AUNG BHONE NAING -" userId="S::u6520102@au.edu::01ae9bd9-f92b-4291-b5c2-d4716072a6ba" providerId="AD" clId="Web-{4ABA7BBF-679E-4F52-8850-D6DA6F814E25}"/>
    <pc:docChg chg="addSld modSld">
      <pc:chgData name="AUNG BHONE NAING -" userId="S::u6520102@au.edu::01ae9bd9-f92b-4291-b5c2-d4716072a6ba" providerId="AD" clId="Web-{4ABA7BBF-679E-4F52-8850-D6DA6F814E25}" dt="2024-09-04T14:50:28.131" v="93" actId="1076"/>
      <pc:docMkLst>
        <pc:docMk/>
      </pc:docMkLst>
      <pc:sldChg chg="addSp delSp modSp">
        <pc:chgData name="AUNG BHONE NAING -" userId="S::u6520102@au.edu::01ae9bd9-f92b-4291-b5c2-d4716072a6ba" providerId="AD" clId="Web-{4ABA7BBF-679E-4F52-8850-D6DA6F814E25}" dt="2024-09-04T14:43:24.350" v="73" actId="20577"/>
        <pc:sldMkLst>
          <pc:docMk/>
          <pc:sldMk cId="123001723" sldId="636"/>
        </pc:sldMkLst>
        <pc:spChg chg="mod">
          <ac:chgData name="AUNG BHONE NAING -" userId="S::u6520102@au.edu::01ae9bd9-f92b-4291-b5c2-d4716072a6ba" providerId="AD" clId="Web-{4ABA7BBF-679E-4F52-8850-D6DA6F814E25}" dt="2024-09-04T14:43:24.350" v="73" actId="20577"/>
          <ac:spMkLst>
            <pc:docMk/>
            <pc:sldMk cId="123001723" sldId="636"/>
            <ac:spMk id="2" creationId="{A6373EED-2BB0-402C-85C4-88133A27B5FE}"/>
          </ac:spMkLst>
        </pc:spChg>
        <pc:picChg chg="add del mod">
          <ac:chgData name="AUNG BHONE NAING -" userId="S::u6520102@au.edu::01ae9bd9-f92b-4291-b5c2-d4716072a6ba" providerId="AD" clId="Web-{4ABA7BBF-679E-4F52-8850-D6DA6F814E25}" dt="2024-09-04T09:10:56.496" v="1"/>
          <ac:picMkLst>
            <pc:docMk/>
            <pc:sldMk cId="123001723" sldId="636"/>
            <ac:picMk id="3" creationId="{80DEA829-9E98-EEFB-B5E8-B59CD49A8912}"/>
          </ac:picMkLst>
        </pc:picChg>
      </pc:sldChg>
      <pc:sldChg chg="addSp delSp modSp add replId">
        <pc:chgData name="AUNG BHONE NAING -" userId="S::u6520102@au.edu::01ae9bd9-f92b-4291-b5c2-d4716072a6ba" providerId="AD" clId="Web-{4ABA7BBF-679E-4F52-8850-D6DA6F814E25}" dt="2024-09-04T14:50:28.131" v="93" actId="1076"/>
        <pc:sldMkLst>
          <pc:docMk/>
          <pc:sldMk cId="403966480" sldId="637"/>
        </pc:sldMkLst>
        <pc:spChg chg="mod">
          <ac:chgData name="AUNG BHONE NAING -" userId="S::u6520102@au.edu::01ae9bd9-f92b-4291-b5c2-d4716072a6ba" providerId="AD" clId="Web-{4ABA7BBF-679E-4F52-8850-D6DA6F814E25}" dt="2024-09-04T14:43:18.522" v="72" actId="20577"/>
          <ac:spMkLst>
            <pc:docMk/>
            <pc:sldMk cId="403966480" sldId="637"/>
            <ac:spMk id="2" creationId="{A6373EED-2BB0-402C-85C4-88133A27B5FE}"/>
          </ac:spMkLst>
        </pc:spChg>
        <pc:spChg chg="add mod">
          <ac:chgData name="AUNG BHONE NAING -" userId="S::u6520102@au.edu::01ae9bd9-f92b-4291-b5c2-d4716072a6ba" providerId="AD" clId="Web-{4ABA7BBF-679E-4F52-8850-D6DA6F814E25}" dt="2024-09-04T14:42:55.083" v="71" actId="1076"/>
          <ac:spMkLst>
            <pc:docMk/>
            <pc:sldMk cId="403966480" sldId="637"/>
            <ac:spMk id="3" creationId="{D1F0E0A2-FB78-036E-7A03-F026D754846D}"/>
          </ac:spMkLst>
        </pc:spChg>
        <pc:spChg chg="add mod">
          <ac:chgData name="AUNG BHONE NAING -" userId="S::u6520102@au.edu::01ae9bd9-f92b-4291-b5c2-d4716072a6ba" providerId="AD" clId="Web-{4ABA7BBF-679E-4F52-8850-D6DA6F814E25}" dt="2024-09-04T14:45:05.588" v="76" actId="1076"/>
          <ac:spMkLst>
            <pc:docMk/>
            <pc:sldMk cId="403966480" sldId="637"/>
            <ac:spMk id="4" creationId="{F9813E56-324A-26E2-89C9-27826ED0078B}"/>
          </ac:spMkLst>
        </pc:spChg>
        <pc:spChg chg="add mod">
          <ac:chgData name="AUNG BHONE NAING -" userId="S::u6520102@au.edu::01ae9bd9-f92b-4291-b5c2-d4716072a6ba" providerId="AD" clId="Web-{4ABA7BBF-679E-4F52-8850-D6DA6F814E25}" dt="2024-09-04T14:47:12.687" v="82" actId="20577"/>
          <ac:spMkLst>
            <pc:docMk/>
            <pc:sldMk cId="403966480" sldId="637"/>
            <ac:spMk id="5" creationId="{1AF9DF07-A4A7-87D5-2825-99331B9FF8A2}"/>
          </ac:spMkLst>
        </pc:spChg>
        <pc:spChg chg="mod">
          <ac:chgData name="AUNG BHONE NAING -" userId="S::u6520102@au.edu::01ae9bd9-f92b-4291-b5c2-d4716072a6ba" providerId="AD" clId="Web-{4ABA7BBF-679E-4F52-8850-D6DA6F814E25}" dt="2024-09-04T09:26:43.092" v="68" actId="20577"/>
          <ac:spMkLst>
            <pc:docMk/>
            <pc:sldMk cId="403966480" sldId="637"/>
            <ac:spMk id="8" creationId="{A91C773D-EDA3-6F65-DBBB-C8624F0AC122}"/>
          </ac:spMkLst>
        </pc:spChg>
        <pc:spChg chg="add mod">
          <ac:chgData name="AUNG BHONE NAING -" userId="S::u6520102@au.edu::01ae9bd9-f92b-4291-b5c2-d4716072a6ba" providerId="AD" clId="Web-{4ABA7BBF-679E-4F52-8850-D6DA6F814E25}" dt="2024-09-04T14:49:14.004" v="90" actId="20577"/>
          <ac:spMkLst>
            <pc:docMk/>
            <pc:sldMk cId="403966480" sldId="637"/>
            <ac:spMk id="9" creationId="{B9A0D7C4-49C8-5467-BE57-F034E199ACDA}"/>
          </ac:spMkLst>
        </pc:spChg>
        <pc:spChg chg="add mod">
          <ac:chgData name="AUNG BHONE NAING -" userId="S::u6520102@au.edu::01ae9bd9-f92b-4291-b5c2-d4716072a6ba" providerId="AD" clId="Web-{4ABA7BBF-679E-4F52-8850-D6DA6F814E25}" dt="2024-09-04T14:50:28.131" v="93" actId="1076"/>
          <ac:spMkLst>
            <pc:docMk/>
            <pc:sldMk cId="403966480" sldId="637"/>
            <ac:spMk id="10" creationId="{87712429-CD1A-ECD3-68E0-D0AB73BCC60E}"/>
          </ac:spMkLst>
        </pc:spChg>
        <pc:picChg chg="add del mod">
          <ac:chgData name="AUNG BHONE NAING -" userId="S::u6520102@au.edu::01ae9bd9-f92b-4291-b5c2-d4716072a6ba" providerId="AD" clId="Web-{4ABA7BBF-679E-4F52-8850-D6DA6F814E25}" dt="2024-09-04T09:11:44.075" v="9"/>
          <ac:picMkLst>
            <pc:docMk/>
            <pc:sldMk cId="403966480" sldId="637"/>
            <ac:picMk id="3" creationId="{2948FB51-32F3-F1EF-DF32-A3283E34A222}"/>
          </ac:picMkLst>
        </pc:picChg>
        <pc:picChg chg="del">
          <ac:chgData name="AUNG BHONE NAING -" userId="S::u6520102@au.edu::01ae9bd9-f92b-4291-b5c2-d4716072a6ba" providerId="AD" clId="Web-{4ABA7BBF-679E-4F52-8850-D6DA6F814E25}" dt="2024-09-04T09:11:16.981" v="3"/>
          <ac:picMkLst>
            <pc:docMk/>
            <pc:sldMk cId="403966480" sldId="637"/>
            <ac:picMk id="4" creationId="{9C38FABA-7368-23C8-5C96-4BB3604B93A1}"/>
          </ac:picMkLst>
        </pc:picChg>
        <pc:picChg chg="add del mod">
          <ac:chgData name="AUNG BHONE NAING -" userId="S::u6520102@au.edu::01ae9bd9-f92b-4291-b5c2-d4716072a6ba" providerId="AD" clId="Web-{4ABA7BBF-679E-4F52-8850-D6DA6F814E25}" dt="2024-09-04T09:25:46.465" v="14"/>
          <ac:picMkLst>
            <pc:docMk/>
            <pc:sldMk cId="403966480" sldId="637"/>
            <ac:picMk id="5" creationId="{E75C606F-DF6D-48A4-6D13-B97094377A44}"/>
          </ac:picMkLst>
        </pc:picChg>
        <pc:picChg chg="add mod">
          <ac:chgData name="AUNG BHONE NAING -" userId="S::u6520102@au.edu::01ae9bd9-f92b-4291-b5c2-d4716072a6ba" providerId="AD" clId="Web-{4ABA7BBF-679E-4F52-8850-D6DA6F814E25}" dt="2024-09-04T09:25:50.309" v="15" actId="1076"/>
          <ac:picMkLst>
            <pc:docMk/>
            <pc:sldMk cId="403966480" sldId="637"/>
            <ac:picMk id="7" creationId="{462DDE81-E3FF-2507-B085-1ECAA58D5530}"/>
          </ac:picMkLst>
        </pc:picChg>
      </pc:sldChg>
    </pc:docChg>
  </pc:docChgLst>
  <pc:docChgLst>
    <pc:chgData name="PAITOON PORNTRAKOON" userId="5cd5d3ab-e961-47d6-bf96-e335d2d4bc52" providerId="ADAL" clId="{A433B233-9EF1-46B0-A277-73FA4E97231E}"/>
    <pc:docChg chg="addSld delSld modSld">
      <pc:chgData name="PAITOON PORNTRAKOON" userId="5cd5d3ab-e961-47d6-bf96-e335d2d4bc52" providerId="ADAL" clId="{A433B233-9EF1-46B0-A277-73FA4E97231E}" dt="2024-04-03T10:12:58.806" v="3" actId="6549"/>
      <pc:docMkLst>
        <pc:docMk/>
      </pc:docMkLst>
      <pc:sldChg chg="modSp mod">
        <pc:chgData name="PAITOON PORNTRAKOON" userId="5cd5d3ab-e961-47d6-bf96-e335d2d4bc52" providerId="ADAL" clId="{A433B233-9EF1-46B0-A277-73FA4E97231E}" dt="2024-04-03T10:12:27.849" v="0" actId="20577"/>
        <pc:sldMkLst>
          <pc:docMk/>
          <pc:sldMk cId="3861422729" sldId="406"/>
        </pc:sldMkLst>
        <pc:spChg chg="mod">
          <ac:chgData name="PAITOON PORNTRAKOON" userId="5cd5d3ab-e961-47d6-bf96-e335d2d4bc52" providerId="ADAL" clId="{A433B233-9EF1-46B0-A277-73FA4E97231E}" dt="2024-04-03T10:12:27.849" v="0" actId="20577"/>
          <ac:spMkLst>
            <pc:docMk/>
            <pc:sldMk cId="3861422729" sldId="406"/>
            <ac:spMk id="111" creationId="{00000000-0000-0000-0000-000000000000}"/>
          </ac:spMkLst>
        </pc:spChg>
      </pc:sldChg>
      <pc:sldChg chg="del">
        <pc:chgData name="PAITOON PORNTRAKOON" userId="5cd5d3ab-e961-47d6-bf96-e335d2d4bc52" providerId="ADAL" clId="{A433B233-9EF1-46B0-A277-73FA4E97231E}" dt="2024-04-03T10:12:32.469" v="1" actId="47"/>
        <pc:sldMkLst>
          <pc:docMk/>
          <pc:sldMk cId="714970452" sldId="555"/>
        </pc:sldMkLst>
      </pc:sldChg>
      <pc:sldChg chg="add del">
        <pc:chgData name="PAITOON PORNTRAKOON" userId="5cd5d3ab-e961-47d6-bf96-e335d2d4bc52" providerId="ADAL" clId="{A433B233-9EF1-46B0-A277-73FA4E97231E}" dt="2024-04-03T10:12:54.979" v="2"/>
        <pc:sldMkLst>
          <pc:docMk/>
          <pc:sldMk cId="953420287" sldId="556"/>
        </pc:sldMkLst>
      </pc:sldChg>
      <pc:sldChg chg="add del modNotesTx">
        <pc:chgData name="PAITOON PORNTRAKOON" userId="5cd5d3ab-e961-47d6-bf96-e335d2d4bc52" providerId="ADAL" clId="{A433B233-9EF1-46B0-A277-73FA4E97231E}" dt="2024-04-03T10:12:58.806" v="3" actId="6549"/>
        <pc:sldMkLst>
          <pc:docMk/>
          <pc:sldMk cId="1626826509" sldId="575"/>
        </pc:sldMkLst>
      </pc:sldChg>
      <pc:sldChg chg="del">
        <pc:chgData name="PAITOON PORNTRAKOON" userId="5cd5d3ab-e961-47d6-bf96-e335d2d4bc52" providerId="ADAL" clId="{A433B233-9EF1-46B0-A277-73FA4E97231E}" dt="2024-04-03T10:12:32.469" v="1" actId="47"/>
        <pc:sldMkLst>
          <pc:docMk/>
          <pc:sldMk cId="3991720849" sldId="576"/>
        </pc:sldMkLst>
      </pc:sldChg>
      <pc:sldChg chg="add del">
        <pc:chgData name="PAITOON PORNTRAKOON" userId="5cd5d3ab-e961-47d6-bf96-e335d2d4bc52" providerId="ADAL" clId="{A433B233-9EF1-46B0-A277-73FA4E97231E}" dt="2024-04-03T10:12:54.979" v="2"/>
        <pc:sldMkLst>
          <pc:docMk/>
          <pc:sldMk cId="1920749734" sldId="577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3488030221" sldId="599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1926956727" sldId="600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2087044189" sldId="628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873690238" sldId="630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1938909226" sldId="631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1581480067" sldId="632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2027058351" sldId="633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3836480819" sldId="634"/>
        </pc:sldMkLst>
      </pc:sldChg>
      <pc:sldChg chg="add">
        <pc:chgData name="PAITOON PORNTRAKOON" userId="5cd5d3ab-e961-47d6-bf96-e335d2d4bc52" providerId="ADAL" clId="{A433B233-9EF1-46B0-A277-73FA4E97231E}" dt="2024-04-03T10:12:54.979" v="2"/>
        <pc:sldMkLst>
          <pc:docMk/>
          <pc:sldMk cId="1005592295" sldId="635"/>
        </pc:sldMkLst>
      </pc:sldChg>
      <pc:sldMasterChg chg="delSldLayout">
        <pc:chgData name="PAITOON PORNTRAKOON" userId="5cd5d3ab-e961-47d6-bf96-e335d2d4bc52" providerId="ADAL" clId="{A433B233-9EF1-46B0-A277-73FA4E97231E}" dt="2024-04-03T10:12:32.469" v="1" actId="47"/>
        <pc:sldMasterMkLst>
          <pc:docMk/>
          <pc:sldMasterMk cId="0" sldId="2147483658"/>
        </pc:sldMasterMkLst>
        <pc:sldLayoutChg chg="del">
          <pc:chgData name="PAITOON PORNTRAKOON" userId="5cd5d3ab-e961-47d6-bf96-e335d2d4bc52" providerId="ADAL" clId="{A433B233-9EF1-46B0-A277-73FA4E97231E}" dt="2024-04-03T10:12:32.469" v="1" actId="47"/>
          <pc:sldLayoutMkLst>
            <pc:docMk/>
            <pc:sldMasterMk cId="0" sldId="2147483658"/>
            <pc:sldLayoutMk cId="668336239" sldId="2147483661"/>
          </pc:sldLayoutMkLst>
        </pc:sldLayoutChg>
        <pc:sldLayoutChg chg="del">
          <pc:chgData name="PAITOON PORNTRAKOON" userId="5cd5d3ab-e961-47d6-bf96-e335d2d4bc52" providerId="ADAL" clId="{A433B233-9EF1-46B0-A277-73FA4E97231E}" dt="2024-04-03T10:12:32.469" v="1" actId="47"/>
          <pc:sldLayoutMkLst>
            <pc:docMk/>
            <pc:sldMasterMk cId="0" sldId="2147483658"/>
            <pc:sldLayoutMk cId="179523878" sldId="2147483662"/>
          </pc:sldLayoutMkLst>
        </pc:sldLayoutChg>
      </pc:sldMasterChg>
    </pc:docChg>
  </pc:docChgLst>
  <pc:docChgLst>
    <pc:chgData name="Paitoon P." userId="f5c1bc561cecd012" providerId="LiveId" clId="{00804FB0-4588-4191-ACE0-D2A30181ECD5}"/>
    <pc:docChg chg="delSld">
      <pc:chgData name="Paitoon P." userId="f5c1bc561cecd012" providerId="LiveId" clId="{00804FB0-4588-4191-ACE0-D2A30181ECD5}" dt="2024-09-03T01:47:12.377" v="0" actId="47"/>
      <pc:docMkLst>
        <pc:docMk/>
      </pc:docMkLst>
      <pc:sldChg chg="del">
        <pc:chgData name="Paitoon P." userId="f5c1bc561cecd012" providerId="LiveId" clId="{00804FB0-4588-4191-ACE0-D2A30181ECD5}" dt="2024-09-03T01:47:12.377" v="0" actId="47"/>
        <pc:sldMkLst>
          <pc:docMk/>
          <pc:sldMk cId="953420287" sldId="556"/>
        </pc:sldMkLst>
      </pc:sldChg>
    </pc:docChg>
  </pc:docChgLst>
  <pc:docChgLst>
    <pc:chgData name="MIN HTET -" userId="S::u6622085@au.edu::f8d4f8a1-d4f4-4534-893c-a7f4f1a40d10" providerId="AD" clId="Web-{B88269B5-F636-8B81-4B3E-C687A6DF007E}"/>
    <pc:docChg chg="modSld">
      <pc:chgData name="MIN HTET -" userId="S::u6622085@au.edu::f8d4f8a1-d4f4-4534-893c-a7f4f1a40d10" providerId="AD" clId="Web-{B88269B5-F636-8B81-4B3E-C687A6DF007E}" dt="2024-09-04T13:19:01.914" v="240" actId="1076"/>
      <pc:docMkLst>
        <pc:docMk/>
      </pc:docMkLst>
      <pc:sldChg chg="addSp delSp modSp">
        <pc:chgData name="MIN HTET -" userId="S::u6622085@au.edu::f8d4f8a1-d4f4-4534-893c-a7f4f1a40d10" providerId="AD" clId="Web-{B88269B5-F636-8B81-4B3E-C687A6DF007E}" dt="2024-09-04T13:19:01.914" v="240" actId="1076"/>
        <pc:sldMkLst>
          <pc:docMk/>
          <pc:sldMk cId="3836480819" sldId="634"/>
        </pc:sldMkLst>
        <pc:spChg chg="mod">
          <ac:chgData name="MIN HTET -" userId="S::u6622085@au.edu::f8d4f8a1-d4f4-4534-893c-a7f4f1a40d10" providerId="AD" clId="Web-{B88269B5-F636-8B81-4B3E-C687A6DF007E}" dt="2024-09-04T13:10:40.871" v="151" actId="1076"/>
          <ac:spMkLst>
            <pc:docMk/>
            <pc:sldMk cId="3836480819" sldId="634"/>
            <ac:spMk id="8" creationId="{A91C773D-EDA3-6F65-DBBB-C8624F0AC122}"/>
          </ac:spMkLst>
        </pc:spChg>
        <pc:spChg chg="mod">
          <ac:chgData name="MIN HTET -" userId="S::u6622085@au.edu::f8d4f8a1-d4f4-4534-893c-a7f4f1a40d10" providerId="AD" clId="Web-{B88269B5-F636-8B81-4B3E-C687A6DF007E}" dt="2024-09-04T13:19:01.914" v="240" actId="1076"/>
          <ac:spMkLst>
            <pc:docMk/>
            <pc:sldMk cId="3836480819" sldId="634"/>
            <ac:spMk id="9" creationId="{D1B65606-6681-8198-4DC1-246199E60AC2}"/>
          </ac:spMkLst>
        </pc:spChg>
        <pc:spChg chg="add del mod">
          <ac:chgData name="MIN HTET -" userId="S::u6622085@au.edu::f8d4f8a1-d4f4-4534-893c-a7f4f1a40d10" providerId="AD" clId="Web-{B88269B5-F636-8B81-4B3E-C687A6DF007E}" dt="2024-09-04T13:14:52.580" v="182"/>
          <ac:spMkLst>
            <pc:docMk/>
            <pc:sldMk cId="3836480819" sldId="634"/>
            <ac:spMk id="10" creationId="{C4B5739E-63C6-FF80-694F-B6293025267F}"/>
          </ac:spMkLst>
        </pc:spChg>
        <pc:spChg chg="add del mod">
          <ac:chgData name="MIN HTET -" userId="S::u6622085@au.edu::f8d4f8a1-d4f4-4534-893c-a7f4f1a40d10" providerId="AD" clId="Web-{B88269B5-F636-8B81-4B3E-C687A6DF007E}" dt="2024-09-04T13:18:40.023" v="238" actId="1076"/>
          <ac:spMkLst>
            <pc:docMk/>
            <pc:sldMk cId="3836480819" sldId="634"/>
            <ac:spMk id="12" creationId="{D2EA0BBB-2A60-0F91-8A8D-B457FA9AD101}"/>
          </ac:spMkLst>
        </pc:spChg>
        <pc:spChg chg="mod">
          <ac:chgData name="MIN HTET -" userId="S::u6622085@au.edu::f8d4f8a1-d4f4-4534-893c-a7f4f1a40d10" providerId="AD" clId="Web-{B88269B5-F636-8B81-4B3E-C687A6DF007E}" dt="2024-09-04T13:08:37.165" v="114" actId="20577"/>
          <ac:spMkLst>
            <pc:docMk/>
            <pc:sldMk cId="3836480819" sldId="634"/>
            <ac:spMk id="14" creationId="{225679A7-0C0A-0262-0545-72B6FA34E827}"/>
          </ac:spMkLst>
        </pc:spChg>
        <pc:spChg chg="mod">
          <ac:chgData name="MIN HTET -" userId="S::u6622085@au.edu::f8d4f8a1-d4f4-4534-893c-a7f4f1a40d10" providerId="AD" clId="Web-{B88269B5-F636-8B81-4B3E-C687A6DF007E}" dt="2024-09-04T13:16:56.630" v="218" actId="1076"/>
          <ac:spMkLst>
            <pc:docMk/>
            <pc:sldMk cId="3836480819" sldId="634"/>
            <ac:spMk id="16" creationId="{8BD5712C-6911-8516-B102-E656DF16B8DA}"/>
          </ac:spMkLst>
        </pc:spChg>
        <pc:spChg chg="add mod">
          <ac:chgData name="MIN HTET -" userId="S::u6622085@au.edu::f8d4f8a1-d4f4-4534-893c-a7f4f1a40d10" providerId="AD" clId="Web-{B88269B5-F636-8B81-4B3E-C687A6DF007E}" dt="2024-09-04T13:03:52.722" v="57" actId="1076"/>
          <ac:spMkLst>
            <pc:docMk/>
            <pc:sldMk cId="3836480819" sldId="634"/>
            <ac:spMk id="19" creationId="{61C791D4-06C2-66FC-7FBF-A607D742DB92}"/>
          </ac:spMkLst>
        </pc:spChg>
        <pc:spChg chg="add mod">
          <ac:chgData name="MIN HTET -" userId="S::u6622085@au.edu::f8d4f8a1-d4f4-4534-893c-a7f4f1a40d10" providerId="AD" clId="Web-{B88269B5-F636-8B81-4B3E-C687A6DF007E}" dt="2024-09-04T13:15:53.238" v="198" actId="20577"/>
          <ac:spMkLst>
            <pc:docMk/>
            <pc:sldMk cId="3836480819" sldId="634"/>
            <ac:spMk id="21" creationId="{AF4B2C0E-9BA5-AB61-8C11-47E63A3B2DA6}"/>
          </ac:spMkLst>
        </pc:spChg>
        <pc:spChg chg="add mod">
          <ac:chgData name="MIN HTET -" userId="S::u6622085@au.edu::f8d4f8a1-d4f4-4534-893c-a7f4f1a40d10" providerId="AD" clId="Web-{B88269B5-F636-8B81-4B3E-C687A6DF007E}" dt="2024-09-04T13:10:11.074" v="150" actId="14100"/>
          <ac:spMkLst>
            <pc:docMk/>
            <pc:sldMk cId="3836480819" sldId="634"/>
            <ac:spMk id="27" creationId="{EE3E262C-EA60-3D92-B99C-2418E5171E70}"/>
          </ac:spMkLst>
        </pc:spChg>
        <pc:spChg chg="add del">
          <ac:chgData name="MIN HTET -" userId="S::u6622085@au.edu::f8d4f8a1-d4f4-4534-893c-a7f4f1a40d10" providerId="AD" clId="Web-{B88269B5-F636-8B81-4B3E-C687A6DF007E}" dt="2024-09-04T13:10:49.575" v="153"/>
          <ac:spMkLst>
            <pc:docMk/>
            <pc:sldMk cId="3836480819" sldId="634"/>
            <ac:spMk id="32" creationId="{819D3B98-C832-7DA9-75AF-212D6B0F389B}"/>
          </ac:spMkLst>
        </pc:spChg>
        <pc:spChg chg="add del">
          <ac:chgData name="MIN HTET -" userId="S::u6622085@au.edu::f8d4f8a1-d4f4-4534-893c-a7f4f1a40d10" providerId="AD" clId="Web-{B88269B5-F636-8B81-4B3E-C687A6DF007E}" dt="2024-09-04T13:10:49.575" v="153"/>
          <ac:spMkLst>
            <pc:docMk/>
            <pc:sldMk cId="3836480819" sldId="634"/>
            <ac:spMk id="33" creationId="{FC07BB95-86F3-60C2-269C-BD9BBD749060}"/>
          </ac:spMkLst>
        </pc:spChg>
        <pc:spChg chg="add del">
          <ac:chgData name="MIN HTET -" userId="S::u6622085@au.edu::f8d4f8a1-d4f4-4534-893c-a7f4f1a40d10" providerId="AD" clId="Web-{B88269B5-F636-8B81-4B3E-C687A6DF007E}" dt="2024-09-04T13:10:49.575" v="153"/>
          <ac:spMkLst>
            <pc:docMk/>
            <pc:sldMk cId="3836480819" sldId="634"/>
            <ac:spMk id="34" creationId="{00113A02-7106-0C27-82DA-0A0B7D2C854A}"/>
          </ac:spMkLst>
        </pc:spChg>
        <pc:spChg chg="add del">
          <ac:chgData name="MIN HTET -" userId="S::u6622085@au.edu::f8d4f8a1-d4f4-4534-893c-a7f4f1a40d10" providerId="AD" clId="Web-{B88269B5-F636-8B81-4B3E-C687A6DF007E}" dt="2024-09-04T13:10:49.575" v="153"/>
          <ac:spMkLst>
            <pc:docMk/>
            <pc:sldMk cId="3836480819" sldId="634"/>
            <ac:spMk id="36" creationId="{CA3C51BC-131B-9595-6F00-8BB74A0D5CFA}"/>
          </ac:spMkLst>
        </pc:spChg>
        <pc:spChg chg="add del">
          <ac:chgData name="MIN HTET -" userId="S::u6622085@au.edu::f8d4f8a1-d4f4-4534-893c-a7f4f1a40d10" providerId="AD" clId="Web-{B88269B5-F636-8B81-4B3E-C687A6DF007E}" dt="2024-09-04T13:10:49.575" v="153"/>
          <ac:spMkLst>
            <pc:docMk/>
            <pc:sldMk cId="3836480819" sldId="634"/>
            <ac:spMk id="38" creationId="{449232EC-8D49-F69B-5133-F45AD05B2B0B}"/>
          </ac:spMkLst>
        </pc:spChg>
        <pc:spChg chg="add mod">
          <ac:chgData name="MIN HTET -" userId="S::u6622085@au.edu::f8d4f8a1-d4f4-4534-893c-a7f4f1a40d10" providerId="AD" clId="Web-{B88269B5-F636-8B81-4B3E-C687A6DF007E}" dt="2024-09-04T13:14:45.814" v="181" actId="1076"/>
          <ac:spMkLst>
            <pc:docMk/>
            <pc:sldMk cId="3836480819" sldId="634"/>
            <ac:spMk id="42" creationId="{819D3B98-C832-7DA9-75AF-212D6B0F389B}"/>
          </ac:spMkLst>
        </pc:spChg>
        <pc:spChg chg="add mod">
          <ac:chgData name="MIN HTET -" userId="S::u6622085@au.edu::f8d4f8a1-d4f4-4534-893c-a7f4f1a40d10" providerId="AD" clId="Web-{B88269B5-F636-8B81-4B3E-C687A6DF007E}" dt="2024-09-04T13:14:19.392" v="176" actId="1076"/>
          <ac:spMkLst>
            <pc:docMk/>
            <pc:sldMk cId="3836480819" sldId="634"/>
            <ac:spMk id="43" creationId="{FC07BB95-86F3-60C2-269C-BD9BBD749060}"/>
          </ac:spMkLst>
        </pc:spChg>
        <pc:spChg chg="add mod">
          <ac:chgData name="MIN HTET -" userId="S::u6622085@au.edu::f8d4f8a1-d4f4-4534-893c-a7f4f1a40d10" providerId="AD" clId="Web-{B88269B5-F636-8B81-4B3E-C687A6DF007E}" dt="2024-09-04T13:13:24.203" v="169" actId="14100"/>
          <ac:spMkLst>
            <pc:docMk/>
            <pc:sldMk cId="3836480819" sldId="634"/>
            <ac:spMk id="44" creationId="{00113A02-7106-0C27-82DA-0A0B7D2C854A}"/>
          </ac:spMkLst>
        </pc:spChg>
        <pc:spChg chg="add mod">
          <ac:chgData name="MIN HTET -" userId="S::u6622085@au.edu::f8d4f8a1-d4f4-4534-893c-a7f4f1a40d10" providerId="AD" clId="Web-{B88269B5-F636-8B81-4B3E-C687A6DF007E}" dt="2024-09-04T13:13:12.609" v="167" actId="14100"/>
          <ac:spMkLst>
            <pc:docMk/>
            <pc:sldMk cId="3836480819" sldId="634"/>
            <ac:spMk id="46" creationId="{CA3C51BC-131B-9595-6F00-8BB74A0D5CFA}"/>
          </ac:spMkLst>
        </pc:spChg>
        <pc:spChg chg="add mod">
          <ac:chgData name="MIN HTET -" userId="S::u6622085@au.edu::f8d4f8a1-d4f4-4534-893c-a7f4f1a40d10" providerId="AD" clId="Web-{B88269B5-F636-8B81-4B3E-C687A6DF007E}" dt="2024-09-04T13:16:35.535" v="206" actId="1076"/>
          <ac:spMkLst>
            <pc:docMk/>
            <pc:sldMk cId="3836480819" sldId="634"/>
            <ac:spMk id="48" creationId="{449232EC-8D49-F69B-5133-F45AD05B2B0B}"/>
          </ac:spMkLst>
        </pc:spChg>
        <pc:spChg chg="add mod">
          <ac:chgData name="MIN HTET -" userId="S::u6622085@au.edu::f8d4f8a1-d4f4-4534-893c-a7f4f1a40d10" providerId="AD" clId="Web-{B88269B5-F636-8B81-4B3E-C687A6DF007E}" dt="2024-09-04T13:15:12.034" v="194" actId="14100"/>
          <ac:spMkLst>
            <pc:docMk/>
            <pc:sldMk cId="3836480819" sldId="634"/>
            <ac:spMk id="49" creationId="{D3AC4C74-FA80-B856-94C5-350CFB066CCB}"/>
          </ac:spMkLst>
        </pc:spChg>
        <pc:spChg chg="add mod">
          <ac:chgData name="MIN HTET -" userId="S::u6622085@au.edu::f8d4f8a1-d4f4-4534-893c-a7f4f1a40d10" providerId="AD" clId="Web-{B88269B5-F636-8B81-4B3E-C687A6DF007E}" dt="2024-09-04T13:18:24.413" v="236" actId="20577"/>
          <ac:spMkLst>
            <pc:docMk/>
            <pc:sldMk cId="3836480819" sldId="634"/>
            <ac:spMk id="53" creationId="{721EC296-5CCD-801A-3987-CCB2C57F6C74}"/>
          </ac:spMkLst>
        </pc:spChg>
        <pc:picChg chg="mod">
          <ac:chgData name="MIN HTET -" userId="S::u6622085@au.edu::f8d4f8a1-d4f4-4534-893c-a7f4f1a40d10" providerId="AD" clId="Web-{B88269B5-F636-8B81-4B3E-C687A6DF007E}" dt="2024-09-04T13:13:02.953" v="166" actId="1076"/>
          <ac:picMkLst>
            <pc:docMk/>
            <pc:sldMk cId="3836480819" sldId="634"/>
            <ac:picMk id="3" creationId="{73B0D4CE-B2AC-F978-BBB3-E91C3F76AE07}"/>
          </ac:picMkLst>
        </pc:picChg>
        <pc:picChg chg="add del">
          <ac:chgData name="MIN HTET -" userId="S::u6622085@au.edu::f8d4f8a1-d4f4-4534-893c-a7f4f1a40d10" providerId="AD" clId="Web-{B88269B5-F636-8B81-4B3E-C687A6DF007E}" dt="2024-09-04T13:10:49.575" v="153"/>
          <ac:picMkLst>
            <pc:docMk/>
            <pc:sldMk cId="3836480819" sldId="634"/>
            <ac:picMk id="28" creationId="{74207350-F067-2551-1B35-970E6E733693}"/>
          </ac:picMkLst>
        </pc:picChg>
        <pc:cxnChg chg="mod">
          <ac:chgData name="MIN HTET -" userId="S::u6622085@au.edu::f8d4f8a1-d4f4-4534-893c-a7f4f1a40d10" providerId="AD" clId="Web-{B88269B5-F636-8B81-4B3E-C687A6DF007E}" dt="2024-09-04T13:18:44.820" v="239" actId="1076"/>
          <ac:cxnSpMkLst>
            <pc:docMk/>
            <pc:sldMk cId="3836480819" sldId="634"/>
            <ac:cxnSpMk id="5" creationId="{49FFDFBC-ADA0-D110-CCA9-C5D7A87FB2DC}"/>
          </ac:cxnSpMkLst>
        </pc:cxnChg>
        <pc:cxnChg chg="add mod">
          <ac:chgData name="MIN HTET -" userId="S::u6622085@au.edu::f8d4f8a1-d4f4-4534-893c-a7f4f1a40d10" providerId="AD" clId="Web-{B88269B5-F636-8B81-4B3E-C687A6DF007E}" dt="2024-09-04T13:00:41.421" v="15" actId="14100"/>
          <ac:cxnSpMkLst>
            <pc:docMk/>
            <pc:sldMk cId="3836480819" sldId="634"/>
            <ac:cxnSpMk id="6" creationId="{1B18AA1C-0398-932D-3D12-B56685B070FC}"/>
          </ac:cxnSpMkLst>
        </pc:cxnChg>
        <pc:cxnChg chg="mod">
          <ac:chgData name="MIN HTET -" userId="S::u6622085@au.edu::f8d4f8a1-d4f4-4534-893c-a7f4f1a40d10" providerId="AD" clId="Web-{B88269B5-F636-8B81-4B3E-C687A6DF007E}" dt="2024-09-04T13:18:36.898" v="237" actId="1076"/>
          <ac:cxnSpMkLst>
            <pc:docMk/>
            <pc:sldMk cId="3836480819" sldId="634"/>
            <ac:cxnSpMk id="11" creationId="{F97C17DA-3A17-F413-70AF-FB5A77220A46}"/>
          </ac:cxnSpMkLst>
        </pc:cxnChg>
        <pc:cxnChg chg="mod">
          <ac:chgData name="MIN HTET -" userId="S::u6622085@au.edu::f8d4f8a1-d4f4-4534-893c-a7f4f1a40d10" providerId="AD" clId="Web-{B88269B5-F636-8B81-4B3E-C687A6DF007E}" dt="2024-09-04T13:16:15.957" v="200" actId="14100"/>
          <ac:cxnSpMkLst>
            <pc:docMk/>
            <pc:sldMk cId="3836480819" sldId="634"/>
            <ac:cxnSpMk id="13" creationId="{30248A7D-346E-4C09-E9EE-ACF9FE32144D}"/>
          </ac:cxnSpMkLst>
        </pc:cxnChg>
        <pc:cxnChg chg="mod">
          <ac:chgData name="MIN HTET -" userId="S::u6622085@au.edu::f8d4f8a1-d4f4-4534-893c-a7f4f1a40d10" providerId="AD" clId="Web-{B88269B5-F636-8B81-4B3E-C687A6DF007E}" dt="2024-09-04T13:01:30.265" v="18" actId="1076"/>
          <ac:cxnSpMkLst>
            <pc:docMk/>
            <pc:sldMk cId="3836480819" sldId="634"/>
            <ac:cxnSpMk id="15" creationId="{77753FF6-10D3-2C09-2B94-76582A868525}"/>
          </ac:cxnSpMkLst>
        </pc:cxnChg>
        <pc:cxnChg chg="add del mod">
          <ac:chgData name="MIN HTET -" userId="S::u6622085@au.edu::f8d4f8a1-d4f4-4534-893c-a7f4f1a40d10" providerId="AD" clId="Web-{B88269B5-F636-8B81-4B3E-C687A6DF007E}" dt="2024-09-04T13:01:33.109" v="19"/>
          <ac:cxnSpMkLst>
            <pc:docMk/>
            <pc:sldMk cId="3836480819" sldId="634"/>
            <ac:cxnSpMk id="17" creationId="{CA289FD4-7147-BBA2-F7DB-3B8685684069}"/>
          </ac:cxnSpMkLst>
        </pc:cxnChg>
        <pc:cxnChg chg="add mod">
          <ac:chgData name="MIN HTET -" userId="S::u6622085@au.edu::f8d4f8a1-d4f4-4534-893c-a7f4f1a40d10" providerId="AD" clId="Web-{B88269B5-F636-8B81-4B3E-C687A6DF007E}" dt="2024-09-04T13:01:54.375" v="24" actId="1076"/>
          <ac:cxnSpMkLst>
            <pc:docMk/>
            <pc:sldMk cId="3836480819" sldId="634"/>
            <ac:cxnSpMk id="18" creationId="{DE3715AF-DEB9-84C2-22F5-C3BFC3C850A8}"/>
          </ac:cxnSpMkLst>
        </pc:cxnChg>
        <pc:cxnChg chg="add mod">
          <ac:chgData name="MIN HTET -" userId="S::u6622085@au.edu::f8d4f8a1-d4f4-4534-893c-a7f4f1a40d10" providerId="AD" clId="Web-{B88269B5-F636-8B81-4B3E-C687A6DF007E}" dt="2024-09-04T13:04:15.753" v="59" actId="1076"/>
          <ac:cxnSpMkLst>
            <pc:docMk/>
            <pc:sldMk cId="3836480819" sldId="634"/>
            <ac:cxnSpMk id="20" creationId="{971DFFF7-E06F-6F96-19CA-AA712E5501FC}"/>
          </ac:cxnSpMkLst>
        </pc:cxnChg>
        <pc:cxnChg chg="add del">
          <ac:chgData name="MIN HTET -" userId="S::u6622085@au.edu::f8d4f8a1-d4f4-4534-893c-a7f4f1a40d10" providerId="AD" clId="Web-{B88269B5-F636-8B81-4B3E-C687A6DF007E}" dt="2024-09-04T13:06:30.319" v="89"/>
          <ac:cxnSpMkLst>
            <pc:docMk/>
            <pc:sldMk cId="3836480819" sldId="634"/>
            <ac:cxnSpMk id="22" creationId="{867B5A12-3B0B-4810-8170-DDA67BDF9EFF}"/>
          </ac:cxnSpMkLst>
        </pc:cxnChg>
        <pc:cxnChg chg="add del mod">
          <ac:chgData name="MIN HTET -" userId="S::u6622085@au.edu::f8d4f8a1-d4f4-4534-893c-a7f4f1a40d10" providerId="AD" clId="Web-{B88269B5-F636-8B81-4B3E-C687A6DF007E}" dt="2024-09-04T13:06:28.131" v="88"/>
          <ac:cxnSpMkLst>
            <pc:docMk/>
            <pc:sldMk cId="3836480819" sldId="634"/>
            <ac:cxnSpMk id="23" creationId="{54E0950B-78DA-F680-A0B7-7132E05DCFFA}"/>
          </ac:cxnSpMkLst>
        </pc:cxnChg>
        <pc:cxnChg chg="add mod">
          <ac:chgData name="MIN HTET -" userId="S::u6622085@au.edu::f8d4f8a1-d4f4-4534-893c-a7f4f1a40d10" providerId="AD" clId="Web-{B88269B5-F636-8B81-4B3E-C687A6DF007E}" dt="2024-09-04T13:07:44.180" v="99" actId="1076"/>
          <ac:cxnSpMkLst>
            <pc:docMk/>
            <pc:sldMk cId="3836480819" sldId="634"/>
            <ac:cxnSpMk id="24" creationId="{09905A1A-3376-50CF-E567-3757A9B36A32}"/>
          </ac:cxnSpMkLst>
        </pc:cxnChg>
        <pc:cxnChg chg="add mod">
          <ac:chgData name="MIN HTET -" userId="S::u6622085@au.edu::f8d4f8a1-d4f4-4534-893c-a7f4f1a40d10" providerId="AD" clId="Web-{B88269B5-F636-8B81-4B3E-C687A6DF007E}" dt="2024-09-04T13:08:19.165" v="105" actId="1076"/>
          <ac:cxnSpMkLst>
            <pc:docMk/>
            <pc:sldMk cId="3836480819" sldId="634"/>
            <ac:cxnSpMk id="25" creationId="{100B7460-57F0-56DA-8689-E1E5CCA3FC5E}"/>
          </ac:cxnSpMkLst>
        </pc:cxnChg>
        <pc:cxnChg chg="add del">
          <ac:chgData name="MIN HTET -" userId="S::u6622085@au.edu::f8d4f8a1-d4f4-4534-893c-a7f4f1a40d10" providerId="AD" clId="Web-{B88269B5-F636-8B81-4B3E-C687A6DF007E}" dt="2024-09-04T13:09:02.354" v="116"/>
          <ac:cxnSpMkLst>
            <pc:docMk/>
            <pc:sldMk cId="3836480819" sldId="634"/>
            <ac:cxnSpMk id="26" creationId="{867B5A12-3B0B-4810-8170-DDA67BDF9EFF}"/>
          </ac:cxnSpMkLst>
        </pc:cxnChg>
        <pc:cxnChg chg="add del">
          <ac:chgData name="MIN HTET -" userId="S::u6622085@au.edu::f8d4f8a1-d4f4-4534-893c-a7f4f1a40d10" providerId="AD" clId="Web-{B88269B5-F636-8B81-4B3E-C687A6DF007E}" dt="2024-09-04T13:10:49.575" v="153"/>
          <ac:cxnSpMkLst>
            <pc:docMk/>
            <pc:sldMk cId="3836480819" sldId="634"/>
            <ac:cxnSpMk id="29" creationId="{A27BBD8D-1486-B638-4134-381B4BED321C}"/>
          </ac:cxnSpMkLst>
        </pc:cxnChg>
        <pc:cxnChg chg="add del">
          <ac:chgData name="MIN HTET -" userId="S::u6622085@au.edu::f8d4f8a1-d4f4-4534-893c-a7f4f1a40d10" providerId="AD" clId="Web-{B88269B5-F636-8B81-4B3E-C687A6DF007E}" dt="2024-09-04T13:10:49.575" v="153"/>
          <ac:cxnSpMkLst>
            <pc:docMk/>
            <pc:sldMk cId="3836480819" sldId="634"/>
            <ac:cxnSpMk id="30" creationId="{A87250E3-968D-3766-41A7-F53B01819317}"/>
          </ac:cxnSpMkLst>
        </pc:cxnChg>
        <pc:cxnChg chg="add del">
          <ac:chgData name="MIN HTET -" userId="S::u6622085@au.edu::f8d4f8a1-d4f4-4534-893c-a7f4f1a40d10" providerId="AD" clId="Web-{B88269B5-F636-8B81-4B3E-C687A6DF007E}" dt="2024-09-04T13:10:49.575" v="153"/>
          <ac:cxnSpMkLst>
            <pc:docMk/>
            <pc:sldMk cId="3836480819" sldId="634"/>
            <ac:cxnSpMk id="31" creationId="{0A350946-112D-D353-7ACA-A2EA8AC7B892}"/>
          </ac:cxnSpMkLst>
        </pc:cxnChg>
        <pc:cxnChg chg="add del">
          <ac:chgData name="MIN HTET -" userId="S::u6622085@au.edu::f8d4f8a1-d4f4-4534-893c-a7f4f1a40d10" providerId="AD" clId="Web-{B88269B5-F636-8B81-4B3E-C687A6DF007E}" dt="2024-09-04T13:10:49.575" v="153"/>
          <ac:cxnSpMkLst>
            <pc:docMk/>
            <pc:sldMk cId="3836480819" sldId="634"/>
            <ac:cxnSpMk id="35" creationId="{A0B1FD73-3DAA-E07B-1F7E-E285CB1690A8}"/>
          </ac:cxnSpMkLst>
        </pc:cxnChg>
        <pc:cxnChg chg="add del">
          <ac:chgData name="MIN HTET -" userId="S::u6622085@au.edu::f8d4f8a1-d4f4-4534-893c-a7f4f1a40d10" providerId="AD" clId="Web-{B88269B5-F636-8B81-4B3E-C687A6DF007E}" dt="2024-09-04T13:10:49.575" v="153"/>
          <ac:cxnSpMkLst>
            <pc:docMk/>
            <pc:sldMk cId="3836480819" sldId="634"/>
            <ac:cxnSpMk id="37" creationId="{BC0EBC5B-D92C-1F89-17F0-81A0FFE50E76}"/>
          </ac:cxnSpMkLst>
        </pc:cxnChg>
        <pc:cxnChg chg="add mod">
          <ac:chgData name="MIN HTET -" userId="S::u6622085@au.edu::f8d4f8a1-d4f4-4534-893c-a7f4f1a40d10" providerId="AD" clId="Web-{B88269B5-F636-8B81-4B3E-C687A6DF007E}" dt="2024-09-04T13:13:45.282" v="173" actId="14100"/>
          <ac:cxnSpMkLst>
            <pc:docMk/>
            <pc:sldMk cId="3836480819" sldId="634"/>
            <ac:cxnSpMk id="39" creationId="{A27BBD8D-1486-B638-4134-381B4BED321C}"/>
          </ac:cxnSpMkLst>
        </pc:cxnChg>
        <pc:cxnChg chg="add mod">
          <ac:chgData name="MIN HTET -" userId="S::u6622085@au.edu::f8d4f8a1-d4f4-4534-893c-a7f4f1a40d10" providerId="AD" clId="Web-{B88269B5-F636-8B81-4B3E-C687A6DF007E}" dt="2024-09-04T13:14:37.736" v="180" actId="1076"/>
          <ac:cxnSpMkLst>
            <pc:docMk/>
            <pc:sldMk cId="3836480819" sldId="634"/>
            <ac:cxnSpMk id="40" creationId="{A87250E3-968D-3766-41A7-F53B01819317}"/>
          </ac:cxnSpMkLst>
        </pc:cxnChg>
        <pc:cxnChg chg="add mod">
          <ac:chgData name="MIN HTET -" userId="S::u6622085@au.edu::f8d4f8a1-d4f4-4534-893c-a7f4f1a40d10" providerId="AD" clId="Web-{B88269B5-F636-8B81-4B3E-C687A6DF007E}" dt="2024-09-04T13:14:13.548" v="175" actId="1076"/>
          <ac:cxnSpMkLst>
            <pc:docMk/>
            <pc:sldMk cId="3836480819" sldId="634"/>
            <ac:cxnSpMk id="41" creationId="{0A350946-112D-D353-7ACA-A2EA8AC7B892}"/>
          </ac:cxnSpMkLst>
        </pc:cxnChg>
        <pc:cxnChg chg="add mod">
          <ac:chgData name="MIN HTET -" userId="S::u6622085@au.edu::f8d4f8a1-d4f4-4534-893c-a7f4f1a40d10" providerId="AD" clId="Web-{B88269B5-F636-8B81-4B3E-C687A6DF007E}" dt="2024-09-04T13:12:05.576" v="161"/>
          <ac:cxnSpMkLst>
            <pc:docMk/>
            <pc:sldMk cId="3836480819" sldId="634"/>
            <ac:cxnSpMk id="45" creationId="{A0B1FD73-3DAA-E07B-1F7E-E285CB1690A8}"/>
          </ac:cxnSpMkLst>
        </pc:cxnChg>
        <pc:cxnChg chg="add mod">
          <ac:chgData name="MIN HTET -" userId="S::u6622085@au.edu::f8d4f8a1-d4f4-4534-893c-a7f4f1a40d10" providerId="AD" clId="Web-{B88269B5-F636-8B81-4B3E-C687A6DF007E}" dt="2024-09-04T13:11:47.607" v="158"/>
          <ac:cxnSpMkLst>
            <pc:docMk/>
            <pc:sldMk cId="3836480819" sldId="634"/>
            <ac:cxnSpMk id="47" creationId="{BC0EBC5B-D92C-1F89-17F0-81A0FFE50E76}"/>
          </ac:cxnSpMkLst>
        </pc:cxnChg>
        <pc:cxnChg chg="add mod">
          <ac:chgData name="MIN HTET -" userId="S::u6622085@au.edu::f8d4f8a1-d4f4-4534-893c-a7f4f1a40d10" providerId="AD" clId="Web-{B88269B5-F636-8B81-4B3E-C687A6DF007E}" dt="2024-09-04T13:18:17.741" v="231" actId="14100"/>
          <ac:cxnSpMkLst>
            <pc:docMk/>
            <pc:sldMk cId="3836480819" sldId="634"/>
            <ac:cxnSpMk id="50" creationId="{3D3F8257-E8A5-A631-C1EF-89DE1746165B}"/>
          </ac:cxnSpMkLst>
        </pc:cxnChg>
        <pc:cxnChg chg="add del mod">
          <ac:chgData name="MIN HTET -" userId="S::u6622085@au.edu::f8d4f8a1-d4f4-4534-893c-a7f4f1a40d10" providerId="AD" clId="Web-{B88269B5-F636-8B81-4B3E-C687A6DF007E}" dt="2024-09-04T13:17:52.209" v="225"/>
          <ac:cxnSpMkLst>
            <pc:docMk/>
            <pc:sldMk cId="3836480819" sldId="634"/>
            <ac:cxnSpMk id="51" creationId="{D33046CB-5CD1-53F4-E3BC-C8257FA5BA11}"/>
          </ac:cxnSpMkLst>
        </pc:cxnChg>
        <pc:cxnChg chg="add del mod">
          <ac:chgData name="MIN HTET -" userId="S::u6622085@au.edu::f8d4f8a1-d4f4-4534-893c-a7f4f1a40d10" providerId="AD" clId="Web-{B88269B5-F636-8B81-4B3E-C687A6DF007E}" dt="2024-09-04T13:18:02.162" v="227"/>
          <ac:cxnSpMkLst>
            <pc:docMk/>
            <pc:sldMk cId="3836480819" sldId="634"/>
            <ac:cxnSpMk id="52" creationId="{4692E5F5-81A5-5C8D-761D-EB2D4E3C2896}"/>
          </ac:cxnSpMkLst>
        </pc:cxnChg>
      </pc:sldChg>
    </pc:docChg>
  </pc:docChgLst>
  <pc:docChgLst>
    <pc:chgData name="MIN MYINT MOH SOE -" userId="S::u6530262@au.edu::41e49228-78a0-4cad-9e5d-5954fab4af59" providerId="AD" clId="Web-{9D6B8242-ACD3-E133-D7C2-2B47D0DD6270}"/>
    <pc:docChg chg="modSld">
      <pc:chgData name="MIN MYINT MOH SOE -" userId="S::u6530262@au.edu::41e49228-78a0-4cad-9e5d-5954fab4af59" providerId="AD" clId="Web-{9D6B8242-ACD3-E133-D7C2-2B47D0DD6270}" dt="2024-09-11T14:27:25.704" v="13" actId="1076"/>
      <pc:docMkLst>
        <pc:docMk/>
      </pc:docMkLst>
      <pc:sldChg chg="addSp delSp modSp">
        <pc:chgData name="MIN MYINT MOH SOE -" userId="S::u6530262@au.edu::41e49228-78a0-4cad-9e5d-5954fab4af59" providerId="AD" clId="Web-{9D6B8242-ACD3-E133-D7C2-2B47D0DD6270}" dt="2024-09-11T14:27:25.704" v="13" actId="1076"/>
        <pc:sldMkLst>
          <pc:docMk/>
          <pc:sldMk cId="1005592295" sldId="635"/>
        </pc:sldMkLst>
        <pc:spChg chg="mod">
          <ac:chgData name="MIN MYINT MOH SOE -" userId="S::u6530262@au.edu::41e49228-78a0-4cad-9e5d-5954fab4af59" providerId="AD" clId="Web-{9D6B8242-ACD3-E133-D7C2-2B47D0DD6270}" dt="2024-09-11T14:25:45.173" v="5" actId="1076"/>
          <ac:spMkLst>
            <pc:docMk/>
            <pc:sldMk cId="1005592295" sldId="635"/>
            <ac:spMk id="6" creationId="{5C1931D3-017B-A1E1-910D-5B36140BC0E3}"/>
          </ac:spMkLst>
        </pc:spChg>
        <pc:picChg chg="add mod">
          <ac:chgData name="MIN MYINT MOH SOE -" userId="S::u6530262@au.edu::41e49228-78a0-4cad-9e5d-5954fab4af59" providerId="AD" clId="Web-{9D6B8242-ACD3-E133-D7C2-2B47D0DD6270}" dt="2024-09-11T14:27:25.704" v="13" actId="1076"/>
          <ac:picMkLst>
            <pc:docMk/>
            <pc:sldMk cId="1005592295" sldId="635"/>
            <ac:picMk id="3" creationId="{B2AEEB8A-67FD-0E18-A0AA-F764E4791300}"/>
          </ac:picMkLst>
        </pc:picChg>
        <pc:picChg chg="del">
          <ac:chgData name="MIN MYINT MOH SOE -" userId="S::u6530262@au.edu::41e49228-78a0-4cad-9e5d-5954fab4af59" providerId="AD" clId="Web-{9D6B8242-ACD3-E133-D7C2-2B47D0DD6270}" dt="2024-09-11T14:25:47.579" v="6"/>
          <ac:picMkLst>
            <pc:docMk/>
            <pc:sldMk cId="1005592295" sldId="635"/>
            <ac:picMk id="4" creationId="{53C99A64-2473-14A6-2757-360423BBFC6D}"/>
          </ac:picMkLst>
        </pc:picChg>
      </pc:sldChg>
    </pc:docChg>
  </pc:docChgLst>
  <pc:docChgLst>
    <pc:chgData name="MIN MYINT MOH SOE -" userId="S::u6530262@au.edu::41e49228-78a0-4cad-9e5d-5954fab4af59" providerId="AD" clId="Web-{5C1ACFE0-3BFB-3066-F098-6ADF6CB79052}"/>
    <pc:docChg chg="modSld">
      <pc:chgData name="MIN MYINT MOH SOE -" userId="S::u6530262@au.edu::41e49228-78a0-4cad-9e5d-5954fab4af59" providerId="AD" clId="Web-{5C1ACFE0-3BFB-3066-F098-6ADF6CB79052}" dt="2024-09-10T13:52:06.385" v="14" actId="1076"/>
      <pc:docMkLst>
        <pc:docMk/>
      </pc:docMkLst>
      <pc:sldChg chg="addSp delSp modSp">
        <pc:chgData name="MIN MYINT MOH SOE -" userId="S::u6530262@au.edu::41e49228-78a0-4cad-9e5d-5954fab4af59" providerId="AD" clId="Web-{5C1ACFE0-3BFB-3066-F098-6ADF6CB79052}" dt="2024-09-10T13:52:06.385" v="14" actId="1076"/>
        <pc:sldMkLst>
          <pc:docMk/>
          <pc:sldMk cId="1005592295" sldId="635"/>
        </pc:sldMkLst>
        <pc:spChg chg="del mod">
          <ac:chgData name="MIN MYINT MOH SOE -" userId="S::u6530262@au.edu::41e49228-78a0-4cad-9e5d-5954fab4af59" providerId="AD" clId="Web-{5C1ACFE0-3BFB-3066-F098-6ADF6CB79052}" dt="2024-09-10T12:16:15.769" v="3"/>
          <ac:spMkLst>
            <pc:docMk/>
            <pc:sldMk cId="1005592295" sldId="635"/>
            <ac:spMk id="3" creationId="{A6661621-F5E7-ADEA-05EF-15A7CF1CEACD}"/>
          </ac:spMkLst>
        </pc:spChg>
        <pc:spChg chg="mod">
          <ac:chgData name="MIN MYINT MOH SOE -" userId="S::u6530262@au.edu::41e49228-78a0-4cad-9e5d-5954fab4af59" providerId="AD" clId="Web-{5C1ACFE0-3BFB-3066-F098-6ADF6CB79052}" dt="2024-09-10T12:16:11.566" v="1" actId="20577"/>
          <ac:spMkLst>
            <pc:docMk/>
            <pc:sldMk cId="1005592295" sldId="635"/>
            <ac:spMk id="6" creationId="{5C1931D3-017B-A1E1-910D-5B36140BC0E3}"/>
          </ac:spMkLst>
        </pc:spChg>
        <pc:picChg chg="add del mod">
          <ac:chgData name="MIN MYINT MOH SOE -" userId="S::u6530262@au.edu::41e49228-78a0-4cad-9e5d-5954fab4af59" providerId="AD" clId="Web-{5C1ACFE0-3BFB-3066-F098-6ADF6CB79052}" dt="2024-09-10T13:51:05.260" v="7"/>
          <ac:picMkLst>
            <pc:docMk/>
            <pc:sldMk cId="1005592295" sldId="635"/>
            <ac:picMk id="3" creationId="{34274816-D236-FDC6-29E0-A2A6AB428E34}"/>
          </ac:picMkLst>
        </pc:picChg>
        <pc:picChg chg="add mod">
          <ac:chgData name="MIN MYINT MOH SOE -" userId="S::u6530262@au.edu::41e49228-78a0-4cad-9e5d-5954fab4af59" providerId="AD" clId="Web-{5C1ACFE0-3BFB-3066-F098-6ADF6CB79052}" dt="2024-09-10T13:52:06.385" v="14" actId="1076"/>
          <ac:picMkLst>
            <pc:docMk/>
            <pc:sldMk cId="1005592295" sldId="635"/>
            <ac:picMk id="4" creationId="{53C99A64-2473-14A6-2757-360423BBFC6D}"/>
          </ac:picMkLst>
        </pc:picChg>
      </pc:sldChg>
    </pc:docChg>
  </pc:docChgLst>
  <pc:docChgLst>
    <pc:chgData name="MIN HTET -" userId="S::u6622085@au.edu::f8d4f8a1-d4f4-4534-893c-a7f4f1a40d10" providerId="AD" clId="Web-{B372CF76-13D1-227E-CBA7-573ADB4C10CD}"/>
    <pc:docChg chg="modSld">
      <pc:chgData name="MIN HTET -" userId="S::u6622085@au.edu::f8d4f8a1-d4f4-4534-893c-a7f4f1a40d10" providerId="AD" clId="Web-{B372CF76-13D1-227E-CBA7-573ADB4C10CD}" dt="2024-09-04T09:12:28.238" v="334" actId="1076"/>
      <pc:docMkLst>
        <pc:docMk/>
      </pc:docMkLst>
      <pc:sldChg chg="addSp delSp modSp">
        <pc:chgData name="MIN HTET -" userId="S::u6622085@au.edu::f8d4f8a1-d4f4-4534-893c-a7f4f1a40d10" providerId="AD" clId="Web-{B372CF76-13D1-227E-CBA7-573ADB4C10CD}" dt="2024-09-04T09:12:28.238" v="334" actId="1076"/>
        <pc:sldMkLst>
          <pc:docMk/>
          <pc:sldMk cId="3836480819" sldId="634"/>
        </pc:sldMkLst>
        <pc:spChg chg="del">
          <ac:chgData name="MIN HTET -" userId="S::u6622085@au.edu::f8d4f8a1-d4f4-4534-893c-a7f4f1a40d10" providerId="AD" clId="Web-{B372CF76-13D1-227E-CBA7-573ADB4C10CD}" dt="2024-09-04T09:03:27.633" v="127"/>
          <ac:spMkLst>
            <pc:docMk/>
            <pc:sldMk cId="3836480819" sldId="634"/>
            <ac:spMk id="6" creationId="{998DEC02-0D58-2AE0-D7E1-5312D9E278A9}"/>
          </ac:spMkLst>
        </pc:spChg>
        <pc:spChg chg="mod">
          <ac:chgData name="MIN HTET -" userId="S::u6622085@au.edu::f8d4f8a1-d4f4-4534-893c-a7f4f1a40d10" providerId="AD" clId="Web-{B372CF76-13D1-227E-CBA7-573ADB4C10CD}" dt="2024-09-04T09:12:28.238" v="334" actId="1076"/>
          <ac:spMkLst>
            <pc:docMk/>
            <pc:sldMk cId="3836480819" sldId="634"/>
            <ac:spMk id="8" creationId="{A91C773D-EDA3-6F65-DBBB-C8624F0AC122}"/>
          </ac:spMkLst>
        </pc:spChg>
        <pc:spChg chg="add mod">
          <ac:chgData name="MIN HTET -" userId="S::u6622085@au.edu::f8d4f8a1-d4f4-4534-893c-a7f4f1a40d10" providerId="AD" clId="Web-{B372CF76-13D1-227E-CBA7-573ADB4C10CD}" dt="2024-09-04T09:10:07.391" v="283" actId="1076"/>
          <ac:spMkLst>
            <pc:docMk/>
            <pc:sldMk cId="3836480819" sldId="634"/>
            <ac:spMk id="9" creationId="{D1B65606-6681-8198-4DC1-246199E60AC2}"/>
          </ac:spMkLst>
        </pc:spChg>
        <pc:spChg chg="del mod">
          <ac:chgData name="MIN HTET -" userId="S::u6622085@au.edu::f8d4f8a1-d4f4-4534-893c-a7f4f1a40d10" providerId="AD" clId="Web-{B372CF76-13D1-227E-CBA7-573ADB4C10CD}" dt="2024-09-04T08:58:59.362" v="63"/>
          <ac:spMkLst>
            <pc:docMk/>
            <pc:sldMk cId="3836480819" sldId="634"/>
            <ac:spMk id="10" creationId="{FD920D42-ED70-CEA1-E8AE-AEBB36F2629F}"/>
          </ac:spMkLst>
        </pc:spChg>
        <pc:spChg chg="add mod">
          <ac:chgData name="MIN HTET -" userId="S::u6622085@au.edu::f8d4f8a1-d4f4-4534-893c-a7f4f1a40d10" providerId="AD" clId="Web-{B372CF76-13D1-227E-CBA7-573ADB4C10CD}" dt="2024-09-04T09:10:02.219" v="281" actId="1076"/>
          <ac:spMkLst>
            <pc:docMk/>
            <pc:sldMk cId="3836480819" sldId="634"/>
            <ac:spMk id="12" creationId="{D2EA0BBB-2A60-0F91-8A8D-B457FA9AD101}"/>
          </ac:spMkLst>
        </pc:spChg>
        <pc:spChg chg="add del mod">
          <ac:chgData name="MIN HTET -" userId="S::u6622085@au.edu::f8d4f8a1-d4f4-4534-893c-a7f4f1a40d10" providerId="AD" clId="Web-{B372CF76-13D1-227E-CBA7-573ADB4C10CD}" dt="2024-09-04T09:10:53.830" v="286" actId="1076"/>
          <ac:spMkLst>
            <pc:docMk/>
            <pc:sldMk cId="3836480819" sldId="634"/>
            <ac:spMk id="14" creationId="{225679A7-0C0A-0262-0545-72B6FA34E827}"/>
          </ac:spMkLst>
        </pc:spChg>
        <pc:spChg chg="add mod">
          <ac:chgData name="MIN HTET -" userId="S::u6622085@au.edu::f8d4f8a1-d4f4-4534-893c-a7f4f1a40d10" providerId="AD" clId="Web-{B372CF76-13D1-227E-CBA7-573ADB4C10CD}" dt="2024-09-04T09:12:14.300" v="333" actId="1076"/>
          <ac:spMkLst>
            <pc:docMk/>
            <pc:sldMk cId="3836480819" sldId="634"/>
            <ac:spMk id="16" creationId="{8BD5712C-6911-8516-B102-E656DF16B8DA}"/>
          </ac:spMkLst>
        </pc:spChg>
        <pc:picChg chg="add mod">
          <ac:chgData name="MIN HTET -" userId="S::u6622085@au.edu::f8d4f8a1-d4f4-4534-893c-a7f4f1a40d10" providerId="AD" clId="Web-{B372CF76-13D1-227E-CBA7-573ADB4C10CD}" dt="2024-09-04T09:09:54.610" v="279" actId="1076"/>
          <ac:picMkLst>
            <pc:docMk/>
            <pc:sldMk cId="3836480819" sldId="634"/>
            <ac:picMk id="3" creationId="{73B0D4CE-B2AC-F978-BBB3-E91C3F76AE07}"/>
          </ac:picMkLst>
        </pc:picChg>
        <pc:cxnChg chg="add mod">
          <ac:chgData name="MIN HTET -" userId="S::u6622085@au.edu::f8d4f8a1-d4f4-4534-893c-a7f4f1a40d10" providerId="AD" clId="Web-{B372CF76-13D1-227E-CBA7-573ADB4C10CD}" dt="2024-09-04T09:10:07.391" v="282" actId="1076"/>
          <ac:cxnSpMkLst>
            <pc:docMk/>
            <pc:sldMk cId="3836480819" sldId="634"/>
            <ac:cxnSpMk id="5" creationId="{49FFDFBC-ADA0-D110-CCA9-C5D7A87FB2DC}"/>
          </ac:cxnSpMkLst>
        </pc:cxnChg>
        <pc:cxnChg chg="add mod">
          <ac:chgData name="MIN HTET -" userId="S::u6622085@au.edu::f8d4f8a1-d4f4-4534-893c-a7f4f1a40d10" providerId="AD" clId="Web-{B372CF76-13D1-227E-CBA7-573ADB4C10CD}" dt="2024-09-04T09:10:02.219" v="280" actId="1076"/>
          <ac:cxnSpMkLst>
            <pc:docMk/>
            <pc:sldMk cId="3836480819" sldId="634"/>
            <ac:cxnSpMk id="11" creationId="{F97C17DA-3A17-F413-70AF-FB5A77220A46}"/>
          </ac:cxnSpMkLst>
        </pc:cxnChg>
        <pc:cxnChg chg="add mod">
          <ac:chgData name="MIN HTET -" userId="S::u6622085@au.edu::f8d4f8a1-d4f4-4534-893c-a7f4f1a40d10" providerId="AD" clId="Web-{B372CF76-13D1-227E-CBA7-573ADB4C10CD}" dt="2024-09-04T09:10:46.689" v="285" actId="1076"/>
          <ac:cxnSpMkLst>
            <pc:docMk/>
            <pc:sldMk cId="3836480819" sldId="634"/>
            <ac:cxnSpMk id="13" creationId="{30248A7D-346E-4C09-E9EE-ACF9FE32144D}"/>
          </ac:cxnSpMkLst>
        </pc:cxnChg>
        <pc:cxnChg chg="add mod">
          <ac:chgData name="MIN HTET -" userId="S::u6622085@au.edu::f8d4f8a1-d4f4-4534-893c-a7f4f1a40d10" providerId="AD" clId="Web-{B372CF76-13D1-227E-CBA7-573ADB4C10CD}" dt="2024-09-04T09:10:38.954" v="284" actId="1076"/>
          <ac:cxnSpMkLst>
            <pc:docMk/>
            <pc:sldMk cId="3836480819" sldId="634"/>
            <ac:cxnSpMk id="15" creationId="{77753FF6-10D3-2C09-2B94-76582A868525}"/>
          </ac:cxnSpMkLst>
        </pc:cxnChg>
      </pc:sldChg>
    </pc:docChg>
  </pc:docChgLst>
  <pc:docChgLst>
    <pc:chgData name="MENG TRY HEANG" userId="S::u6530198@au.edu::96023f3f-6d41-49b9-b27a-17d82c77d2a3" providerId="AD" clId="Web-{7809BC4A-332F-412B-AB9A-BA9442D40B73}"/>
    <pc:docChg chg="addSld modSld">
      <pc:chgData name="MENG TRY HEANG" userId="S::u6530198@au.edu::96023f3f-6d41-49b9-b27a-17d82c77d2a3" providerId="AD" clId="Web-{7809BC4A-332F-412B-AB9A-BA9442D40B73}" dt="2024-09-04T09:48:25.875" v="33" actId="20577"/>
      <pc:docMkLst>
        <pc:docMk/>
      </pc:docMkLst>
      <pc:sldChg chg="addSp delSp modSp add replId">
        <pc:chgData name="MENG TRY HEANG" userId="S::u6530198@au.edu::96023f3f-6d41-49b9-b27a-17d82c77d2a3" providerId="AD" clId="Web-{7809BC4A-332F-412B-AB9A-BA9442D40B73}" dt="2024-09-04T09:48:25.875" v="33" actId="20577"/>
        <pc:sldMkLst>
          <pc:docMk/>
          <pc:sldMk cId="2744702104" sldId="638"/>
        </pc:sldMkLst>
        <pc:spChg chg="mod">
          <ac:chgData name="MENG TRY HEANG" userId="S::u6530198@au.edu::96023f3f-6d41-49b9-b27a-17d82c77d2a3" providerId="AD" clId="Web-{7809BC4A-332F-412B-AB9A-BA9442D40B73}" dt="2024-09-04T09:48:25.875" v="33" actId="20577"/>
          <ac:spMkLst>
            <pc:docMk/>
            <pc:sldMk cId="2744702104" sldId="638"/>
            <ac:spMk id="8" creationId="{A91C773D-EDA3-6F65-DBBB-C8624F0AC122}"/>
          </ac:spMkLst>
        </pc:spChg>
        <pc:picChg chg="add mod">
          <ac:chgData name="MENG TRY HEANG" userId="S::u6530198@au.edu::96023f3f-6d41-49b9-b27a-17d82c77d2a3" providerId="AD" clId="Web-{7809BC4A-332F-412B-AB9A-BA9442D40B73}" dt="2024-09-04T09:48:06.483" v="9" actId="14100"/>
          <ac:picMkLst>
            <pc:docMk/>
            <pc:sldMk cId="2744702104" sldId="638"/>
            <ac:picMk id="3" creationId="{30BD4B4D-0288-19B5-36FE-3D2168A93D6B}"/>
          </ac:picMkLst>
        </pc:picChg>
        <pc:picChg chg="del">
          <ac:chgData name="MENG TRY HEANG" userId="S::u6530198@au.edu::96023f3f-6d41-49b9-b27a-17d82c77d2a3" providerId="AD" clId="Web-{7809BC4A-332F-412B-AB9A-BA9442D40B73}" dt="2024-09-04T09:47:56.796" v="3"/>
          <ac:picMkLst>
            <pc:docMk/>
            <pc:sldMk cId="2744702104" sldId="638"/>
            <ac:picMk id="7" creationId="{462DDE81-E3FF-2507-B085-1ECAA58D5530}"/>
          </ac:picMkLst>
        </pc:picChg>
      </pc:sldChg>
    </pc:docChg>
  </pc:docChgLst>
  <pc:docChgLst>
    <pc:chgData name="AUNG BHONE NAING -" userId="S::u6520102@au.edu::01ae9bd9-f92b-4291-b5c2-d4716072a6ba" providerId="AD" clId="Web-{500CA5B1-8B1D-49BE-9402-52835AC32A5C}"/>
    <pc:docChg chg="modSld">
      <pc:chgData name="AUNG BHONE NAING -" userId="S::u6520102@au.edu::01ae9bd9-f92b-4291-b5c2-d4716072a6ba" providerId="AD" clId="Web-{500CA5B1-8B1D-49BE-9402-52835AC32A5C}" dt="2024-09-04T16:25:38.143" v="229"/>
      <pc:docMkLst>
        <pc:docMk/>
      </pc:docMkLst>
      <pc:sldChg chg="addSp delSp modSp">
        <pc:chgData name="AUNG BHONE NAING -" userId="S::u6520102@au.edu::01ae9bd9-f92b-4291-b5c2-d4716072a6ba" providerId="AD" clId="Web-{500CA5B1-8B1D-49BE-9402-52835AC32A5C}" dt="2024-09-04T16:25:38.143" v="229"/>
        <pc:sldMkLst>
          <pc:docMk/>
          <pc:sldMk cId="403966480" sldId="637"/>
        </pc:sldMkLst>
        <pc:spChg chg="del mod">
          <ac:chgData name="AUNG BHONE NAING -" userId="S::u6520102@au.edu::01ae9bd9-f92b-4291-b5c2-d4716072a6ba" providerId="AD" clId="Web-{500CA5B1-8B1D-49BE-9402-52835AC32A5C}" dt="2024-09-04T16:25:38.143" v="229"/>
          <ac:spMkLst>
            <pc:docMk/>
            <pc:sldMk cId="403966480" sldId="637"/>
            <ac:spMk id="3" creationId="{D1F0E0A2-FB78-036E-7A03-F026D754846D}"/>
          </ac:spMkLst>
        </pc:spChg>
        <pc:spChg chg="del mod">
          <ac:chgData name="AUNG BHONE NAING -" userId="S::u6520102@au.edu::01ae9bd9-f92b-4291-b5c2-d4716072a6ba" providerId="AD" clId="Web-{500CA5B1-8B1D-49BE-9402-52835AC32A5C}" dt="2024-09-04T16:25:32.565" v="217"/>
          <ac:spMkLst>
            <pc:docMk/>
            <pc:sldMk cId="403966480" sldId="637"/>
            <ac:spMk id="4" creationId="{F9813E56-324A-26E2-89C9-27826ED0078B}"/>
          </ac:spMkLst>
        </pc:spChg>
        <pc:spChg chg="mod">
          <ac:chgData name="AUNG BHONE NAING -" userId="S::u6520102@au.edu::01ae9bd9-f92b-4291-b5c2-d4716072a6ba" providerId="AD" clId="Web-{500CA5B1-8B1D-49BE-9402-52835AC32A5C}" dt="2024-09-04T16:12:22.888" v="90" actId="1076"/>
          <ac:spMkLst>
            <pc:docMk/>
            <pc:sldMk cId="403966480" sldId="637"/>
            <ac:spMk id="5" creationId="{1AF9DF07-A4A7-87D5-2825-99331B9FF8A2}"/>
          </ac:spMkLst>
        </pc:spChg>
        <pc:spChg chg="mod">
          <ac:chgData name="AUNG BHONE NAING -" userId="S::u6520102@au.edu::01ae9bd9-f92b-4291-b5c2-d4716072a6ba" providerId="AD" clId="Web-{500CA5B1-8B1D-49BE-9402-52835AC32A5C}" dt="2024-09-04T16:23:28.422" v="185" actId="1076"/>
          <ac:spMkLst>
            <pc:docMk/>
            <pc:sldMk cId="403966480" sldId="637"/>
            <ac:spMk id="8" creationId="{A91C773D-EDA3-6F65-DBBB-C8624F0AC122}"/>
          </ac:spMkLst>
        </pc:spChg>
        <pc:spChg chg="mod">
          <ac:chgData name="AUNG BHONE NAING -" userId="S::u6520102@au.edu::01ae9bd9-f92b-4291-b5c2-d4716072a6ba" providerId="AD" clId="Web-{500CA5B1-8B1D-49BE-9402-52835AC32A5C}" dt="2024-09-04T15:56:50.698" v="47" actId="1076"/>
          <ac:spMkLst>
            <pc:docMk/>
            <pc:sldMk cId="403966480" sldId="637"/>
            <ac:spMk id="9" creationId="{B9A0D7C4-49C8-5467-BE57-F034E199ACDA}"/>
          </ac:spMkLst>
        </pc:spChg>
        <pc:spChg chg="mod">
          <ac:chgData name="AUNG BHONE NAING -" userId="S::u6520102@au.edu::01ae9bd9-f92b-4291-b5c2-d4716072a6ba" providerId="AD" clId="Web-{500CA5B1-8B1D-49BE-9402-52835AC32A5C}" dt="2024-09-04T16:03:17.440" v="53" actId="1076"/>
          <ac:spMkLst>
            <pc:docMk/>
            <pc:sldMk cId="403966480" sldId="637"/>
            <ac:spMk id="10" creationId="{87712429-CD1A-ECD3-68E0-D0AB73BCC60E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04:52.707" v="58" actId="1076"/>
          <ac:spMkLst>
            <pc:docMk/>
            <pc:sldMk cId="403966480" sldId="637"/>
            <ac:spMk id="11" creationId="{38271529-3BBE-3613-D020-D055C7A169B9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16:18.018" v="117" actId="1076"/>
          <ac:spMkLst>
            <pc:docMk/>
            <pc:sldMk cId="403966480" sldId="637"/>
            <ac:spMk id="12" creationId="{8F5502CF-475D-446F-86B7-065826E158B3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07:25.742" v="81" actId="20577"/>
          <ac:spMkLst>
            <pc:docMk/>
            <pc:sldMk cId="403966480" sldId="637"/>
            <ac:spMk id="13" creationId="{D49D3FE0-F8DA-4E30-F1BD-411E8EEC08CE}"/>
          </ac:spMkLst>
        </pc:spChg>
        <pc:spChg chg="add del mod">
          <ac:chgData name="AUNG BHONE NAING -" userId="S::u6520102@au.edu::01ae9bd9-f92b-4291-b5c2-d4716072a6ba" providerId="AD" clId="Web-{500CA5B1-8B1D-49BE-9402-52835AC32A5C}" dt="2024-09-04T15:56:25.994" v="46"/>
          <ac:spMkLst>
            <pc:docMk/>
            <pc:sldMk cId="403966480" sldId="637"/>
            <ac:spMk id="15" creationId="{09AE7FF1-C0B3-2BD1-86FB-48382A14F5D5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13:34.234" v="102" actId="1076"/>
          <ac:spMkLst>
            <pc:docMk/>
            <pc:sldMk cId="403966480" sldId="637"/>
            <ac:spMk id="20" creationId="{63C82592-4125-15AB-0FC1-2380DA7DED68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13:28.062" v="101" actId="1076"/>
          <ac:spMkLst>
            <pc:docMk/>
            <pc:sldMk cId="403966480" sldId="637"/>
            <ac:spMk id="21" creationId="{3FC6782B-C946-A55D-00F3-9A7A40137971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2:25.229" v="173"/>
          <ac:spMkLst>
            <pc:docMk/>
            <pc:sldMk cId="403966480" sldId="637"/>
            <ac:spMk id="24" creationId="{E71840A5-A51B-CB7C-5E48-7E89477F7FD1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16:44.581" v="129" actId="20577"/>
          <ac:spMkLst>
            <pc:docMk/>
            <pc:sldMk cId="403966480" sldId="637"/>
            <ac:spMk id="25" creationId="{B76EAD08-E79C-0A2F-6032-CF03C5393734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17:32.754" v="143" actId="20577"/>
          <ac:spMkLst>
            <pc:docMk/>
            <pc:sldMk cId="403966480" sldId="637"/>
            <ac:spMk id="26" creationId="{14964CE5-86AB-05B7-3598-A8F9251F18A2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4:16.376" v="198" actId="1076"/>
          <ac:spMkLst>
            <pc:docMk/>
            <pc:sldMk cId="403966480" sldId="637"/>
            <ac:spMk id="31" creationId="{C88401E6-898A-D3BC-CF5C-57D087F1D4B5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4:02.954" v="195" actId="20577"/>
          <ac:spMkLst>
            <pc:docMk/>
            <pc:sldMk cId="403966480" sldId="637"/>
            <ac:spMk id="32" creationId="{38A1D030-0B07-B244-D7ED-67D92F7366BE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3:56.594" v="193" actId="20577"/>
          <ac:spMkLst>
            <pc:docMk/>
            <pc:sldMk cId="403966480" sldId="637"/>
            <ac:spMk id="33" creationId="{40D4C40F-0064-85AF-30ED-E392AB90734F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3:47.563" v="191" actId="20577"/>
          <ac:spMkLst>
            <pc:docMk/>
            <pc:sldMk cId="403966480" sldId="637"/>
            <ac:spMk id="34" creationId="{8E559122-E3BB-DD22-B43A-089F8420F267}"/>
          </ac:spMkLst>
        </pc:spChg>
        <pc:spChg chg="add mod">
          <ac:chgData name="AUNG BHONE NAING -" userId="S::u6520102@au.edu::01ae9bd9-f92b-4291-b5c2-d4716072a6ba" providerId="AD" clId="Web-{500CA5B1-8B1D-49BE-9402-52835AC32A5C}" dt="2024-09-04T16:22:56.088" v="181" actId="20577"/>
          <ac:spMkLst>
            <pc:docMk/>
            <pc:sldMk cId="403966480" sldId="637"/>
            <ac:spMk id="35" creationId="{EA1A32E4-006E-1A68-89BE-9AA6FBD62B26}"/>
          </ac:spMkLst>
        </pc:spChg>
        <pc:cxnChg chg="add mod">
          <ac:chgData name="AUNG BHONE NAING -" userId="S::u6520102@au.edu::01ae9bd9-f92b-4291-b5c2-d4716072a6ba" providerId="AD" clId="Web-{500CA5B1-8B1D-49BE-9402-52835AC32A5C}" dt="2024-09-04T16:12:33.936" v="92" actId="14100"/>
          <ac:cxnSpMkLst>
            <pc:docMk/>
            <pc:sldMk cId="403966480" sldId="637"/>
            <ac:cxnSpMk id="14" creationId="{51DD3461-DE6E-FFB6-1A1C-27255891DC45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5:57:26.542" v="50" actId="14100"/>
          <ac:cxnSpMkLst>
            <pc:docMk/>
            <pc:sldMk cId="403966480" sldId="637"/>
            <ac:cxnSpMk id="16" creationId="{A18CBA1C-2DF8-A713-CF78-DE370A753669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03:46.893" v="57" actId="14100"/>
          <ac:cxnSpMkLst>
            <pc:docMk/>
            <pc:sldMk cId="403966480" sldId="637"/>
            <ac:cxnSpMk id="17" creationId="{CAE86341-06F3-26E7-0B86-A052F02F0C1A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05:40.021" v="64" actId="14100"/>
          <ac:cxnSpMkLst>
            <pc:docMk/>
            <pc:sldMk cId="403966480" sldId="637"/>
            <ac:cxnSpMk id="18" creationId="{D94E2E8B-6F7F-CE85-AC19-AE36D079D7D7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06:37.131" v="68" actId="14100"/>
          <ac:cxnSpMkLst>
            <pc:docMk/>
            <pc:sldMk cId="403966480" sldId="637"/>
            <ac:cxnSpMk id="19" creationId="{FB78166F-A3CB-250F-82E6-358E03A5BF80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13:18.624" v="99" actId="14100"/>
          <ac:cxnSpMkLst>
            <pc:docMk/>
            <pc:sldMk cId="403966480" sldId="637"/>
            <ac:cxnSpMk id="22" creationId="{BBA47488-E7BD-97F9-F92E-192ECC4578C4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15:03.860" v="106" actId="14100"/>
          <ac:cxnSpMkLst>
            <pc:docMk/>
            <pc:sldMk cId="403966480" sldId="637"/>
            <ac:cxnSpMk id="23" creationId="{5F0E754C-1A3E-7BB3-CF43-85A309655869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18:37.787" v="147" actId="14100"/>
          <ac:cxnSpMkLst>
            <pc:docMk/>
            <pc:sldMk cId="403966480" sldId="637"/>
            <ac:cxnSpMk id="27" creationId="{C06EEEE4-3DAD-6EB2-D775-884F5164511F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19:12.131" v="151" actId="14100"/>
          <ac:cxnSpMkLst>
            <pc:docMk/>
            <pc:sldMk cId="403966480" sldId="637"/>
            <ac:cxnSpMk id="28" creationId="{4875E279-1517-86F6-2198-8E0E1FEFCF42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0:39.742" v="156" actId="14100"/>
          <ac:cxnSpMkLst>
            <pc:docMk/>
            <pc:sldMk cId="403966480" sldId="637"/>
            <ac:cxnSpMk id="29" creationId="{4CCD7F08-697C-7AA6-0754-ED7337757659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1:03.758" v="160" actId="14100"/>
          <ac:cxnSpMkLst>
            <pc:docMk/>
            <pc:sldMk cId="403966480" sldId="637"/>
            <ac:cxnSpMk id="30" creationId="{641A5BCB-D97B-F5CB-E20E-6E446CA287DC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4:38.548" v="201" actId="14100"/>
          <ac:cxnSpMkLst>
            <pc:docMk/>
            <pc:sldMk cId="403966480" sldId="637"/>
            <ac:cxnSpMk id="36" creationId="{26775F16-DB35-A5BA-8A9B-721A409FADEF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4:47.127" v="204" actId="14100"/>
          <ac:cxnSpMkLst>
            <pc:docMk/>
            <pc:sldMk cId="403966480" sldId="637"/>
            <ac:cxnSpMk id="37" creationId="{4560AFF4-F14E-7042-F70D-6CB6B98BA85A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4:55.752" v="207" actId="14100"/>
          <ac:cxnSpMkLst>
            <pc:docMk/>
            <pc:sldMk cId="403966480" sldId="637"/>
            <ac:cxnSpMk id="38" creationId="{F408228A-1C68-E848-54D7-83656A847BBA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5:20.065" v="213" actId="14100"/>
          <ac:cxnSpMkLst>
            <pc:docMk/>
            <pc:sldMk cId="403966480" sldId="637"/>
            <ac:cxnSpMk id="39" creationId="{9CB665CE-4299-C416-E246-002C8C915F3F}"/>
          </ac:cxnSpMkLst>
        </pc:cxnChg>
        <pc:cxnChg chg="add mod">
          <ac:chgData name="AUNG BHONE NAING -" userId="S::u6520102@au.edu::01ae9bd9-f92b-4291-b5c2-d4716072a6ba" providerId="AD" clId="Web-{500CA5B1-8B1D-49BE-9402-52835AC32A5C}" dt="2024-09-04T16:25:29.893" v="216" actId="14100"/>
          <ac:cxnSpMkLst>
            <pc:docMk/>
            <pc:sldMk cId="403966480" sldId="637"/>
            <ac:cxnSpMk id="40" creationId="{A262FA47-3957-9496-B7A8-FBD35A8FAB77}"/>
          </ac:cxnSpMkLst>
        </pc:cxnChg>
      </pc:sldChg>
    </pc:docChg>
  </pc:docChgLst>
  <pc:docChgLst>
    <pc:chgData name="Paitoon P." userId="f5c1bc561cecd012" providerId="LiveId" clId="{F3657461-3001-4706-A3B7-EC7E46B4213B}"/>
    <pc:docChg chg="addSld delSld modSld">
      <pc:chgData name="Paitoon P." userId="f5c1bc561cecd012" providerId="LiveId" clId="{F3657461-3001-4706-A3B7-EC7E46B4213B}" dt="2024-07-04T03:11:42.873" v="1" actId="47"/>
      <pc:docMkLst>
        <pc:docMk/>
      </pc:docMkLst>
      <pc:sldChg chg="del">
        <pc:chgData name="Paitoon P." userId="f5c1bc561cecd012" providerId="LiveId" clId="{F3657461-3001-4706-A3B7-EC7E46B4213B}" dt="2024-07-04T03:11:42.873" v="1" actId="47"/>
        <pc:sldMkLst>
          <pc:docMk/>
          <pc:sldMk cId="3363812636" sldId="322"/>
        </pc:sldMkLst>
      </pc:sldChg>
      <pc:sldChg chg="add">
        <pc:chgData name="Paitoon P." userId="f5c1bc561cecd012" providerId="LiveId" clId="{F3657461-3001-4706-A3B7-EC7E46B4213B}" dt="2024-07-04T03:11:40.795" v="0"/>
        <pc:sldMkLst>
          <pc:docMk/>
          <pc:sldMk cId="1582531272" sldId="565"/>
        </pc:sldMkLst>
      </pc:sldChg>
    </pc:docChg>
  </pc:docChgLst>
  <pc:docChgLst>
    <pc:chgData name="SAI AIK SEI MOUK -" userId="S::u6520057@au.edu::5e9b1900-5786-4d2f-bf74-67ce0b58e309" providerId="AD" clId="Web-{D5AD6553-1610-59C8-6310-6BD452AE38A9}"/>
    <pc:docChg chg="modSld">
      <pc:chgData name="SAI AIK SEI MOUK -" userId="S::u6520057@au.edu::5e9b1900-5786-4d2f-bf74-67ce0b58e309" providerId="AD" clId="Web-{D5AD6553-1610-59C8-6310-6BD452AE38A9}" dt="2024-09-15T15:49:31.914" v="7"/>
      <pc:docMkLst>
        <pc:docMk/>
      </pc:docMkLst>
      <pc:sldChg chg="modNotes">
        <pc:chgData name="SAI AIK SEI MOUK -" userId="S::u6520057@au.edu::5e9b1900-5786-4d2f-bf74-67ce0b58e309" providerId="AD" clId="Web-{D5AD6553-1610-59C8-6310-6BD452AE38A9}" dt="2024-09-15T15:49:31.914" v="7"/>
        <pc:sldMkLst>
          <pc:docMk/>
          <pc:sldMk cId="1005592295" sldId="6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aleway" pitchFamily="2" charset="0"/>
        <a:ea typeface="Raleway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1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3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ea typeface="Calibri"/>
                <a:cs typeface="Calibri"/>
              </a:rPr>
              <a:t>(3) Ok</a:t>
            </a:r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121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66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4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11817" y="337763"/>
            <a:ext cx="7868758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929BEC-9580-4699-AE6B-D62091B0B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188" y="1300163"/>
            <a:ext cx="7869237" cy="3629025"/>
          </a:xfrm>
        </p:spPr>
        <p:txBody>
          <a:bodyPr/>
          <a:lstStyle>
            <a:lvl1pPr>
              <a:defRPr sz="2000">
                <a:latin typeface="Raleway" pitchFamily="2" charset="0"/>
              </a:defRPr>
            </a:lvl1pPr>
            <a:lvl2pPr>
              <a:spcBef>
                <a:spcPts val="600"/>
              </a:spcBef>
              <a:buClr>
                <a:schemeClr val="accent6"/>
              </a:buClr>
              <a:buSzPct val="100000"/>
              <a:defRPr sz="1800">
                <a:latin typeface="Raleway" pitchFamily="2" charset="0"/>
              </a:defRPr>
            </a:lvl2pPr>
            <a:lvl3pPr>
              <a:spcBef>
                <a:spcPts val="600"/>
              </a:spcBef>
              <a:buClr>
                <a:schemeClr val="accent6"/>
              </a:buClr>
              <a:buSzPct val="100000"/>
              <a:defRPr sz="1600">
                <a:latin typeface="Raleway" pitchFamily="2" charset="0"/>
              </a:defRPr>
            </a:lvl3pPr>
            <a:lvl4pPr marL="1447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BA85B8-BF06-4A76-8EC2-116129FB34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188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81C2-90E1-431C-BD53-3E55D5CC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93" y="224972"/>
            <a:ext cx="7813682" cy="406399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A5B26-2D84-4085-9040-9414D1295B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4;p2">
            <a:extLst>
              <a:ext uri="{FF2B5EF4-FFF2-40B4-BE49-F238E27FC236}">
                <a16:creationId xmlns:a16="http://schemas.microsoft.com/office/drawing/2014/main" id="{06D6070F-148D-4E25-AD2B-446BF9CF2A60}"/>
              </a:ext>
            </a:extLst>
          </p:cNvPr>
          <p:cNvSpPr/>
          <p:nvPr userDrawn="1"/>
        </p:nvSpPr>
        <p:spPr>
          <a:xfrm>
            <a:off x="663424" y="631371"/>
            <a:ext cx="4553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1;p48">
            <a:extLst>
              <a:ext uri="{FF2B5EF4-FFF2-40B4-BE49-F238E27FC236}">
                <a16:creationId xmlns:a16="http://schemas.microsoft.com/office/drawing/2014/main" id="{21F709A3-7817-4176-9686-E275A032BD78}"/>
              </a:ext>
            </a:extLst>
          </p:cNvPr>
          <p:cNvGrpSpPr/>
          <p:nvPr userDrawn="1"/>
        </p:nvGrpSpPr>
        <p:grpSpPr>
          <a:xfrm>
            <a:off x="105380" y="222815"/>
            <a:ext cx="445821" cy="425246"/>
            <a:chOff x="8338678" y="5506443"/>
            <a:chExt cx="720227" cy="686988"/>
          </a:xfrm>
        </p:grpSpPr>
        <p:sp>
          <p:nvSpPr>
            <p:cNvPr id="6" name="Google Shape;1302;p48">
              <a:extLst>
                <a:ext uri="{FF2B5EF4-FFF2-40B4-BE49-F238E27FC236}">
                  <a16:creationId xmlns:a16="http://schemas.microsoft.com/office/drawing/2014/main" id="{63AF51E0-3895-48D6-BC2B-4398BFE358AB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3;p48">
              <a:extLst>
                <a:ext uri="{FF2B5EF4-FFF2-40B4-BE49-F238E27FC236}">
                  <a16:creationId xmlns:a16="http://schemas.microsoft.com/office/drawing/2014/main" id="{DF40D4B8-DE82-4EF0-9315-8A039D9DE6B3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4;p48">
              <a:extLst>
                <a:ext uri="{FF2B5EF4-FFF2-40B4-BE49-F238E27FC236}">
                  <a16:creationId xmlns:a16="http://schemas.microsoft.com/office/drawing/2014/main" id="{B50FF70F-E987-4B6E-81E7-503ABF3FC64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5;p48">
              <a:extLst>
                <a:ext uri="{FF2B5EF4-FFF2-40B4-BE49-F238E27FC236}">
                  <a16:creationId xmlns:a16="http://schemas.microsoft.com/office/drawing/2014/main" id="{97171C13-69AE-4251-8FD6-81228D7FA673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6;p48">
              <a:extLst>
                <a:ext uri="{FF2B5EF4-FFF2-40B4-BE49-F238E27FC236}">
                  <a16:creationId xmlns:a16="http://schemas.microsoft.com/office/drawing/2014/main" id="{432FE4C5-6BEB-4A9E-8558-68A25F69B8B9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7;p48">
              <a:extLst>
                <a:ext uri="{FF2B5EF4-FFF2-40B4-BE49-F238E27FC236}">
                  <a16:creationId xmlns:a16="http://schemas.microsoft.com/office/drawing/2014/main" id="{C3748A53-EB3D-420F-85F8-BC98642A7283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440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6893" y="358388"/>
            <a:ext cx="78136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6893" y="1373588"/>
            <a:ext cx="7813682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/>
          </a:p>
          <a:p>
            <a:pPr lvl="1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Raleway" pitchFamily="2" charset="0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tDirrIUiDSjhYPTBwDhRAE/UXD-HF-Prototype-(C-DIS)?type=design&amp;node-id=8-121&amp;t=FE8wWgU6shf3xwEU-1&amp;scaling=scale-down&amp;page-id=0%3A1&amp;starting-point-node-id=8%3A121&amp;mode=desig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qMTwmySd3fl0a8Zm7kjLMP/Pet_Match_Interactions?node-id=3-209&amp;node-type=frame&amp;t=caSNq6vlw13Y7IgB-1&amp;scaling=scale-down&amp;content-scaling=fixed&amp;page-id=0%3A1&amp;starting-point-node-id=3%3A2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502932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aleway" pitchFamily="2" charset="0"/>
              </a:rPr>
              <a:t>UI/UX </a:t>
            </a:r>
            <a:r>
              <a:rPr lang="en" sz="3200">
                <a:solidFill>
                  <a:schemeClr val="accent4"/>
                </a:solidFill>
                <a:latin typeface="Raleway" pitchFamily="2" charset="0"/>
              </a:rPr>
              <a:t>Worksheet</a:t>
            </a:r>
            <a:endParaRPr sz="320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" name="Google Shape;357;p34">
            <a:extLst>
              <a:ext uri="{FF2B5EF4-FFF2-40B4-BE49-F238E27FC236}">
                <a16:creationId xmlns:a16="http://schemas.microsoft.com/office/drawing/2014/main" id="{1C316285-D51C-49DA-B366-78D007135F8B}"/>
              </a:ext>
            </a:extLst>
          </p:cNvPr>
          <p:cNvSpPr txBox="1">
            <a:spLocks/>
          </p:cNvSpPr>
          <p:nvPr/>
        </p:nvSpPr>
        <p:spPr>
          <a:xfrm>
            <a:off x="916025" y="2595719"/>
            <a:ext cx="5561100" cy="182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lt1"/>
                </a:solidFill>
                <a:latin typeface="Raleway"/>
              </a:rPr>
              <a:t>Team members</a:t>
            </a:r>
            <a:endParaRPr lang="en-US" sz="2000">
              <a:solidFill>
                <a:schemeClr val="lt1"/>
              </a:solidFill>
              <a:latin typeface="Raleway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6530262 Min Myint Moh Soe</a:t>
            </a:r>
            <a:endParaRPr lang="en-US" sz="2000">
              <a:solidFill>
                <a:srgbClr val="67748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6530289 Sai Oum Maing</a:t>
            </a:r>
            <a:endParaRPr lang="en-US" sz="2000">
              <a:solidFill>
                <a:srgbClr val="67748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6622085 Min Htet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6520102 Aung Bhone Naing</a:t>
            </a:r>
            <a:endParaRPr lang="en-US" sz="2000">
              <a:solidFill>
                <a:srgbClr val="67748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6530198 Heang Mengtry</a:t>
            </a:r>
            <a:endParaRPr lang="en-US" sz="2000">
              <a:solidFill>
                <a:srgbClr val="67748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677480"/>
              </a:solidFill>
              <a:latin typeface="Raleway" pitchFamily="2" charset="0"/>
            </a:endParaRPr>
          </a:p>
          <a:p>
            <a:pPr marL="0" indent="0">
              <a:buNone/>
            </a:pPr>
            <a:endParaRPr lang="en-US" sz="1600">
              <a:solidFill>
                <a:srgbClr val="677480"/>
              </a:solidFill>
              <a:latin typeface="Raleway" pitchFamily="2" charset="0"/>
            </a:endParaRPr>
          </a:p>
          <a:p>
            <a:pPr marL="0" indent="0">
              <a:buFont typeface="Lato"/>
              <a:buNone/>
            </a:pPr>
            <a:endParaRPr lang="en-US" sz="1600" b="1">
              <a:solidFill>
                <a:schemeClr val="lt1"/>
              </a:solidFill>
              <a:latin typeface="Raleway" pitchFamily="2" charset="0"/>
            </a:endParaRPr>
          </a:p>
        </p:txBody>
      </p:sp>
      <p:grpSp>
        <p:nvGrpSpPr>
          <p:cNvPr id="7" name="Google Shape;1301;p48">
            <a:extLst>
              <a:ext uri="{FF2B5EF4-FFF2-40B4-BE49-F238E27FC236}">
                <a16:creationId xmlns:a16="http://schemas.microsoft.com/office/drawing/2014/main" id="{A7A0508C-DE74-4A72-8F8D-64890C7D1A60}"/>
              </a:ext>
            </a:extLst>
          </p:cNvPr>
          <p:cNvGrpSpPr/>
          <p:nvPr/>
        </p:nvGrpSpPr>
        <p:grpSpPr>
          <a:xfrm>
            <a:off x="6029392" y="502932"/>
            <a:ext cx="2725533" cy="2620878"/>
            <a:chOff x="8338678" y="5506443"/>
            <a:chExt cx="720227" cy="686988"/>
          </a:xfrm>
        </p:grpSpPr>
        <p:sp>
          <p:nvSpPr>
            <p:cNvPr id="8" name="Google Shape;1302;p48">
              <a:extLst>
                <a:ext uri="{FF2B5EF4-FFF2-40B4-BE49-F238E27FC236}">
                  <a16:creationId xmlns:a16="http://schemas.microsoft.com/office/drawing/2014/main" id="{276A9FAA-FCCE-4193-BF03-E2F173401E10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3;p48">
              <a:extLst>
                <a:ext uri="{FF2B5EF4-FFF2-40B4-BE49-F238E27FC236}">
                  <a16:creationId xmlns:a16="http://schemas.microsoft.com/office/drawing/2014/main" id="{D769601A-8BE6-4DCD-9BCB-2FFA100CD0CD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4;p48">
              <a:extLst>
                <a:ext uri="{FF2B5EF4-FFF2-40B4-BE49-F238E27FC236}">
                  <a16:creationId xmlns:a16="http://schemas.microsoft.com/office/drawing/2014/main" id="{7DCD4D5B-9A3A-46B8-B5A3-EB83C7DCBF8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5;p48">
              <a:extLst>
                <a:ext uri="{FF2B5EF4-FFF2-40B4-BE49-F238E27FC236}">
                  <a16:creationId xmlns:a16="http://schemas.microsoft.com/office/drawing/2014/main" id="{869A0739-25C5-47BC-BB46-DC2475B39625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06;p48">
              <a:extLst>
                <a:ext uri="{FF2B5EF4-FFF2-40B4-BE49-F238E27FC236}">
                  <a16:creationId xmlns:a16="http://schemas.microsoft.com/office/drawing/2014/main" id="{3D8455A8-29AC-4337-B9E6-EF3ADA4045F4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07;p48">
              <a:extLst>
                <a:ext uri="{FF2B5EF4-FFF2-40B4-BE49-F238E27FC236}">
                  <a16:creationId xmlns:a16="http://schemas.microsoft.com/office/drawing/2014/main" id="{8A0C9098-1294-423E-BA7E-8B7ACB9845E7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57;p34">
            <a:extLst>
              <a:ext uri="{FF2B5EF4-FFF2-40B4-BE49-F238E27FC236}">
                <a16:creationId xmlns:a16="http://schemas.microsoft.com/office/drawing/2014/main" id="{81AF14B3-F848-790E-8CDB-C23D17577DF0}"/>
              </a:ext>
            </a:extLst>
          </p:cNvPr>
          <p:cNvSpPr txBox="1">
            <a:spLocks/>
          </p:cNvSpPr>
          <p:nvPr/>
        </p:nvSpPr>
        <p:spPr>
          <a:xfrm>
            <a:off x="916025" y="1312031"/>
            <a:ext cx="5561100" cy="111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chemeClr val="lt1"/>
                </a:solidFill>
                <a:latin typeface="Raleway"/>
              </a:rPr>
              <a:t>Project Title:</a:t>
            </a:r>
            <a:endParaRPr lang="en-US" sz="1600">
              <a:solidFill>
                <a:srgbClr val="677480"/>
              </a:solidFill>
              <a:latin typeface="Raleway"/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lt1"/>
                </a:solidFill>
                <a:latin typeface="Raleway"/>
              </a:rPr>
              <a:t>PetMatch</a:t>
            </a:r>
            <a:endParaRPr lang="en-US" sz="1600">
              <a:solidFill>
                <a:srgbClr val="677480"/>
              </a:solidFill>
              <a:latin typeface="Raleway" pitchFamily="2" charset="0"/>
            </a:endParaRPr>
          </a:p>
          <a:p>
            <a:pPr marL="0" indent="0">
              <a:buNone/>
            </a:pPr>
            <a:endParaRPr lang="en-US" sz="1600">
              <a:solidFill>
                <a:srgbClr val="677480"/>
              </a:solidFill>
              <a:latin typeface="Raleway" pitchFamily="2" charset="0"/>
            </a:endParaRPr>
          </a:p>
          <a:p>
            <a:pPr marL="0" indent="0">
              <a:buFont typeface="Lato"/>
              <a:buNone/>
            </a:pPr>
            <a:endParaRPr lang="en-US" sz="1600" b="1">
              <a:solidFill>
                <a:schemeClr val="l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3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 prototype of main features (3)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EC02-0D58-2AE0-D7E1-5312D9E278A9}"/>
              </a:ext>
            </a:extLst>
          </p:cNvPr>
          <p:cNvSpPr txBox="1"/>
          <p:nvPr/>
        </p:nvSpPr>
        <p:spPr>
          <a:xfrm>
            <a:off x="5770543" y="4235022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Short description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(Creator ID and Name)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773D-EDA3-6F65-DBBB-C8624F0AC122}"/>
              </a:ext>
            </a:extLst>
          </p:cNvPr>
          <p:cNvSpPr txBox="1"/>
          <p:nvPr/>
        </p:nvSpPr>
        <p:spPr>
          <a:xfrm>
            <a:off x="593578" y="4439899"/>
            <a:ext cx="240408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Calibri"/>
                <a:cs typeface="Prompt"/>
              </a:rPr>
              <a:t>Pet shop details</a:t>
            </a:r>
            <a:endParaRPr lang="en-US" sz="1000">
              <a:latin typeface="Calibri"/>
              <a:cs typeface="Prompt" panose="00000500000000000000" pitchFamily="2" charset="-34"/>
            </a:endParaRPr>
          </a:p>
          <a:p>
            <a:pPr algn="ctr"/>
            <a:r>
              <a:rPr lang="en-US" sz="1000">
                <a:latin typeface="Calibri"/>
                <a:cs typeface="Prompt"/>
              </a:rPr>
              <a:t>(6530289 and Sai Oum Maing)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AB04887-1097-94E8-6AB9-A8621240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60" y="899304"/>
            <a:ext cx="2065442" cy="33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723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 prototype of main features (4)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EC02-0D58-2AE0-D7E1-5312D9E278A9}"/>
              </a:ext>
            </a:extLst>
          </p:cNvPr>
          <p:cNvSpPr txBox="1"/>
          <p:nvPr/>
        </p:nvSpPr>
        <p:spPr>
          <a:xfrm>
            <a:off x="5770543" y="4235022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Short description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(Creator ID and Name)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773D-EDA3-6F65-DBBB-C8624F0AC122}"/>
              </a:ext>
            </a:extLst>
          </p:cNvPr>
          <p:cNvSpPr txBox="1"/>
          <p:nvPr/>
        </p:nvSpPr>
        <p:spPr>
          <a:xfrm>
            <a:off x="421050" y="4589441"/>
            <a:ext cx="240408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 dirty="0">
                <a:latin typeface="Calibri"/>
                <a:cs typeface="Prompt"/>
              </a:rPr>
              <a:t>Chat Interface</a:t>
            </a:r>
            <a:endParaRPr lang="en-US" dirty="0"/>
          </a:p>
          <a:p>
            <a:pPr algn="ctr"/>
            <a:r>
              <a:rPr lang="en-US" sz="1000" dirty="0">
                <a:latin typeface="Calibri"/>
                <a:cs typeface="Prompt"/>
              </a:rPr>
              <a:t>6520102</a:t>
            </a:r>
          </a:p>
          <a:p>
            <a:pPr algn="ctr"/>
            <a:r>
              <a:rPr lang="en-US" sz="1000" b="1" dirty="0">
                <a:latin typeface="Calibri"/>
                <a:cs typeface="Prompt"/>
              </a:rPr>
              <a:t>Aung </a:t>
            </a:r>
            <a:r>
              <a:rPr lang="en-US" sz="1000" b="1" dirty="0" err="1">
                <a:latin typeface="Calibri"/>
                <a:cs typeface="Prompt"/>
              </a:rPr>
              <a:t>Bhone</a:t>
            </a:r>
            <a:r>
              <a:rPr lang="en-US" sz="1000" b="1" dirty="0">
                <a:latin typeface="Calibri"/>
                <a:cs typeface="Prompt"/>
              </a:rPr>
              <a:t> Naing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462DDE81-E3FF-2507-B085-1ECAA58D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87" y="1026448"/>
            <a:ext cx="1433778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9DF07-A4A7-87D5-2825-99331B9FF8A2}"/>
              </a:ext>
            </a:extLst>
          </p:cNvPr>
          <p:cNvSpPr txBox="1"/>
          <p:nvPr/>
        </p:nvSpPr>
        <p:spPr>
          <a:xfrm>
            <a:off x="2702442" y="1679057"/>
            <a:ext cx="1107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0D7C4-49C8-5467-BE57-F034E199ACDA}"/>
              </a:ext>
            </a:extLst>
          </p:cNvPr>
          <p:cNvSpPr txBox="1"/>
          <p:nvPr/>
        </p:nvSpPr>
        <p:spPr>
          <a:xfrm>
            <a:off x="2782186" y="1984744"/>
            <a:ext cx="12227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message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12429-CD1A-ECD3-68E0-D0AB73BCC60E}"/>
              </a:ext>
            </a:extLst>
          </p:cNvPr>
          <p:cNvSpPr txBox="1"/>
          <p:nvPr/>
        </p:nvSpPr>
        <p:spPr>
          <a:xfrm>
            <a:off x="84958" y="1069183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Return Button​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71529-3BBE-3613-D020-D055C7A169B9}"/>
              </a:ext>
            </a:extLst>
          </p:cNvPr>
          <p:cNvSpPr txBox="1"/>
          <p:nvPr/>
        </p:nvSpPr>
        <p:spPr>
          <a:xfrm>
            <a:off x="2507511" y="633523"/>
            <a:ext cx="14974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User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502CF-475D-446F-86B7-065826E158B3}"/>
              </a:ext>
            </a:extLst>
          </p:cNvPr>
          <p:cNvSpPr txBox="1"/>
          <p:nvPr/>
        </p:nvSpPr>
        <p:spPr>
          <a:xfrm>
            <a:off x="2489790" y="2963825"/>
            <a:ext cx="14974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Message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D3FE0-F8DA-4E30-F1BD-411E8EEC08CE}"/>
              </a:ext>
            </a:extLst>
          </p:cNvPr>
          <p:cNvSpPr txBox="1"/>
          <p:nvPr/>
        </p:nvSpPr>
        <p:spPr>
          <a:xfrm>
            <a:off x="2504853" y="832441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User name</a:t>
            </a:r>
            <a:endParaRPr lang="en-US" sz="100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1DD3461-DE6E-FFB6-1A1C-27255891DC45}"/>
              </a:ext>
            </a:extLst>
          </p:cNvPr>
          <p:cNvCxnSpPr/>
          <p:nvPr/>
        </p:nvCxnSpPr>
        <p:spPr>
          <a:xfrm flipH="1" flipV="1">
            <a:off x="2202712" y="1761904"/>
            <a:ext cx="556438" cy="691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18CBA1C-2DF8-A713-CF78-DE370A753669}"/>
              </a:ext>
            </a:extLst>
          </p:cNvPr>
          <p:cNvCxnSpPr/>
          <p:nvPr/>
        </p:nvCxnSpPr>
        <p:spPr>
          <a:xfrm flipH="1">
            <a:off x="2181669" y="2137809"/>
            <a:ext cx="640611" cy="196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E86341-06F3-26E7-0B86-A052F02F0C1A}"/>
              </a:ext>
            </a:extLst>
          </p:cNvPr>
          <p:cNvCxnSpPr/>
          <p:nvPr/>
        </p:nvCxnSpPr>
        <p:spPr>
          <a:xfrm flipV="1">
            <a:off x="803201" y="1166038"/>
            <a:ext cx="227714" cy="2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94E2E8B-6F7F-CE85-AC19-AE36D079D7D7}"/>
              </a:ext>
            </a:extLst>
          </p:cNvPr>
          <p:cNvCxnSpPr/>
          <p:nvPr/>
        </p:nvCxnSpPr>
        <p:spPr>
          <a:xfrm flipV="1">
            <a:off x="1349228" y="772855"/>
            <a:ext cx="1166923" cy="295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78166F-A3CB-250F-82E6-358E03A5BF80}"/>
              </a:ext>
            </a:extLst>
          </p:cNvPr>
          <p:cNvCxnSpPr/>
          <p:nvPr/>
        </p:nvCxnSpPr>
        <p:spPr>
          <a:xfrm flipH="1">
            <a:off x="1795131" y="998131"/>
            <a:ext cx="742507" cy="125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C82592-4125-15AB-0FC1-2380DA7DED68}"/>
              </a:ext>
            </a:extLst>
          </p:cNvPr>
          <p:cNvSpPr txBox="1"/>
          <p:nvPr/>
        </p:nvSpPr>
        <p:spPr>
          <a:xfrm>
            <a:off x="2631557" y="1430965"/>
            <a:ext cx="15240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/>
              <a:t>Ph-call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6782B-C946-A55D-00F3-9A7A40137971}"/>
              </a:ext>
            </a:extLst>
          </p:cNvPr>
          <p:cNvSpPr txBox="1"/>
          <p:nvPr/>
        </p:nvSpPr>
        <p:spPr>
          <a:xfrm>
            <a:off x="2631557" y="1054395"/>
            <a:ext cx="15240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err="1"/>
              <a:t>Vd</a:t>
            </a:r>
            <a:r>
              <a:rPr lang="en-US" sz="900" dirty="0"/>
              <a:t>-call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A47488-E7BD-97F9-F92E-192ECC4578C4}"/>
              </a:ext>
            </a:extLst>
          </p:cNvPr>
          <p:cNvCxnSpPr/>
          <p:nvPr/>
        </p:nvCxnSpPr>
        <p:spPr>
          <a:xfrm flipH="1">
            <a:off x="2342264" y="1133254"/>
            <a:ext cx="379228" cy="3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F0E754C-1A3E-7BB3-CF43-85A309655869}"/>
              </a:ext>
            </a:extLst>
          </p:cNvPr>
          <p:cNvCxnSpPr/>
          <p:nvPr/>
        </p:nvCxnSpPr>
        <p:spPr>
          <a:xfrm>
            <a:off x="2164390" y="1227397"/>
            <a:ext cx="475808" cy="3074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1840A5-A51B-CB7C-5E48-7E89477F7FD1}"/>
              </a:ext>
            </a:extLst>
          </p:cNvPr>
          <p:cNvSpPr txBox="1"/>
          <p:nvPr/>
        </p:nvSpPr>
        <p:spPr>
          <a:xfrm>
            <a:off x="2542952" y="3282801"/>
            <a:ext cx="14974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Voice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6EAD08-E79C-0A2F-6032-CF03C5393734}"/>
              </a:ext>
            </a:extLst>
          </p:cNvPr>
          <p:cNvSpPr txBox="1"/>
          <p:nvPr/>
        </p:nvSpPr>
        <p:spPr>
          <a:xfrm>
            <a:off x="2542952" y="3690382"/>
            <a:ext cx="14974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Send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64CE5-86AB-05B7-3598-A8F9251F18A2}"/>
              </a:ext>
            </a:extLst>
          </p:cNvPr>
          <p:cNvSpPr txBox="1"/>
          <p:nvPr/>
        </p:nvSpPr>
        <p:spPr>
          <a:xfrm>
            <a:off x="-1" y="3406848"/>
            <a:ext cx="149741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Attachment button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06EEEE4-3DAD-6EB2-D775-884F5164511F}"/>
              </a:ext>
            </a:extLst>
          </p:cNvPr>
          <p:cNvCxnSpPr/>
          <p:nvPr/>
        </p:nvCxnSpPr>
        <p:spPr>
          <a:xfrm>
            <a:off x="920602" y="3527794"/>
            <a:ext cx="130249" cy="2808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875E279-1517-86F6-2198-8E0E1FEFCF42}"/>
              </a:ext>
            </a:extLst>
          </p:cNvPr>
          <p:cNvCxnSpPr/>
          <p:nvPr/>
        </p:nvCxnSpPr>
        <p:spPr>
          <a:xfrm flipV="1">
            <a:off x="1200816" y="3043350"/>
            <a:ext cx="1348561" cy="6982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CCD7F08-697C-7AA6-0754-ED7337757659}"/>
              </a:ext>
            </a:extLst>
          </p:cNvPr>
          <p:cNvCxnSpPr/>
          <p:nvPr/>
        </p:nvCxnSpPr>
        <p:spPr>
          <a:xfrm flipV="1">
            <a:off x="2212016" y="3403305"/>
            <a:ext cx="413783" cy="326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1A5BCB-D97B-F5CB-E20E-6E446CA287DC}"/>
              </a:ext>
            </a:extLst>
          </p:cNvPr>
          <p:cNvCxnSpPr/>
          <p:nvPr/>
        </p:nvCxnSpPr>
        <p:spPr>
          <a:xfrm flipH="1" flipV="1">
            <a:off x="2396535" y="3816424"/>
            <a:ext cx="228599" cy="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8401E6-898A-D3BC-CF5C-57D087F1D4B5}"/>
              </a:ext>
            </a:extLst>
          </p:cNvPr>
          <p:cNvSpPr txBox="1"/>
          <p:nvPr/>
        </p:nvSpPr>
        <p:spPr>
          <a:xfrm>
            <a:off x="1772" y="3938034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Home Button​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A1D030-0B07-B244-D7ED-67D92F7366BE}"/>
              </a:ext>
            </a:extLst>
          </p:cNvPr>
          <p:cNvSpPr txBox="1"/>
          <p:nvPr/>
        </p:nvSpPr>
        <p:spPr>
          <a:xfrm>
            <a:off x="502388" y="4248150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Find match button​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D4C40F-0064-85AF-30ED-E392AB90734F}"/>
              </a:ext>
            </a:extLst>
          </p:cNvPr>
          <p:cNvSpPr txBox="1"/>
          <p:nvPr/>
        </p:nvSpPr>
        <p:spPr>
          <a:xfrm>
            <a:off x="1388435" y="4248150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Create post button​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559122-E3BB-DD22-B43A-089F8420F267}"/>
              </a:ext>
            </a:extLst>
          </p:cNvPr>
          <p:cNvSpPr txBox="1"/>
          <p:nvPr/>
        </p:nvSpPr>
        <p:spPr>
          <a:xfrm>
            <a:off x="2509284" y="4261441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Chat inbox button​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A32E4-006E-1A68-89BE-9AA6FBD62B26}"/>
              </a:ext>
            </a:extLst>
          </p:cNvPr>
          <p:cNvSpPr txBox="1"/>
          <p:nvPr/>
        </p:nvSpPr>
        <p:spPr>
          <a:xfrm>
            <a:off x="2531435" y="3955755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Friends and followers​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775F16-DB35-A5BA-8A9B-721A409FADEF}"/>
              </a:ext>
            </a:extLst>
          </p:cNvPr>
          <p:cNvCxnSpPr/>
          <p:nvPr/>
        </p:nvCxnSpPr>
        <p:spPr>
          <a:xfrm>
            <a:off x="747823" y="4068282"/>
            <a:ext cx="431505" cy="6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60AFF4-F14E-7042-F70D-6CB6B98BA85A}"/>
              </a:ext>
            </a:extLst>
          </p:cNvPr>
          <p:cNvCxnSpPr>
            <a:cxnSpLocks/>
          </p:cNvCxnSpPr>
          <p:nvPr/>
        </p:nvCxnSpPr>
        <p:spPr>
          <a:xfrm flipV="1">
            <a:off x="1044647" y="4025752"/>
            <a:ext cx="391633" cy="26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08228A-1C68-E848-54D7-83656A847BBA}"/>
              </a:ext>
            </a:extLst>
          </p:cNvPr>
          <p:cNvCxnSpPr>
            <a:cxnSpLocks/>
          </p:cNvCxnSpPr>
          <p:nvPr/>
        </p:nvCxnSpPr>
        <p:spPr>
          <a:xfrm flipV="1">
            <a:off x="1664880" y="4047903"/>
            <a:ext cx="50505" cy="26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B665CE-4299-C416-E246-002C8C915F3F}"/>
              </a:ext>
            </a:extLst>
          </p:cNvPr>
          <p:cNvCxnSpPr>
            <a:cxnSpLocks/>
          </p:cNvCxnSpPr>
          <p:nvPr/>
        </p:nvCxnSpPr>
        <p:spPr>
          <a:xfrm flipH="1" flipV="1">
            <a:off x="1950187" y="4056763"/>
            <a:ext cx="600741" cy="27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62FA47-3957-9496-B7A8-FBD35A8FAB77}"/>
              </a:ext>
            </a:extLst>
          </p:cNvPr>
          <p:cNvCxnSpPr>
            <a:cxnSpLocks/>
          </p:cNvCxnSpPr>
          <p:nvPr/>
        </p:nvCxnSpPr>
        <p:spPr>
          <a:xfrm flipH="1" flipV="1">
            <a:off x="2247013" y="3999171"/>
            <a:ext cx="317204" cy="7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66480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(2)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EC02-0D58-2AE0-D7E1-5312D9E278A9}"/>
              </a:ext>
            </a:extLst>
          </p:cNvPr>
          <p:cNvSpPr txBox="1"/>
          <p:nvPr/>
        </p:nvSpPr>
        <p:spPr>
          <a:xfrm>
            <a:off x="5770543" y="4235022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Short description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(Creator ID and Name)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773D-EDA3-6F65-DBBB-C8624F0AC122}"/>
              </a:ext>
            </a:extLst>
          </p:cNvPr>
          <p:cNvSpPr txBox="1"/>
          <p:nvPr/>
        </p:nvSpPr>
        <p:spPr>
          <a:xfrm>
            <a:off x="421050" y="4235022"/>
            <a:ext cx="240408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Calibri"/>
                <a:cs typeface="Prompt"/>
              </a:rPr>
              <a:t>Friends and followers list</a:t>
            </a:r>
            <a:endParaRPr lang="en-US"/>
          </a:p>
          <a:p>
            <a:pPr algn="ctr"/>
            <a:r>
              <a:rPr lang="en-US" sz="1000">
                <a:latin typeface="Calibri"/>
                <a:cs typeface="Prompt"/>
              </a:rPr>
              <a:t>6530198</a:t>
            </a:r>
            <a:endParaRPr lang="en-US"/>
          </a:p>
          <a:p>
            <a:pPr algn="ctr"/>
            <a:r>
              <a:rPr lang="en-US" sz="1000" b="1">
                <a:latin typeface="Calibri"/>
                <a:cs typeface="Prompt"/>
              </a:rPr>
              <a:t>Heang </a:t>
            </a:r>
            <a:r>
              <a:rPr lang="en-US" sz="1000" b="1" err="1">
                <a:latin typeface="Calibri"/>
                <a:cs typeface="Prompt"/>
              </a:rPr>
              <a:t>Mengtry</a:t>
            </a:r>
            <a:endParaRPr lang="en-US" err="1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0BD4B4D-0288-19B5-36FE-3D2168A9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6" y="1043607"/>
            <a:ext cx="3662929" cy="3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210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interaction in Figma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be able to use Figma application to create the interaction in the final project.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Use Figma to create the interaction in your project.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Once finished, insert the picture of the overview of prototype in your worksheet.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Insert the link to your prototype in Figma in your worksheet too.</a:t>
            </a: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C4BF8B-DB1D-4C41-99CF-4D6BE9B03224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60 mins</a:t>
            </a:r>
          </a:p>
        </p:txBody>
      </p:sp>
    </p:spTree>
    <p:extLst>
      <p:ext uri="{BB962C8B-B14F-4D97-AF65-F5344CB8AC3E}">
        <p14:creationId xmlns:p14="http://schemas.microsoft.com/office/powerpoint/2010/main" val="192695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Interaction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931D3-017B-A1E1-910D-5B36140BC0E3}"/>
              </a:ext>
            </a:extLst>
          </p:cNvPr>
          <p:cNvSpPr txBox="1"/>
          <p:nvPr/>
        </p:nvSpPr>
        <p:spPr>
          <a:xfrm>
            <a:off x="964539" y="4641101"/>
            <a:ext cx="72149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>
                <a:latin typeface="Raleway" pitchFamily="2" charset="0"/>
                <a:cs typeface="Prompt" panose="00000500000000000000" pitchFamily="2" charset="-34"/>
              </a:rPr>
              <a:t>Figma Link: </a:t>
            </a:r>
            <a:r>
              <a:rPr lang="en-US" sz="900">
                <a:latin typeface="Raleway" pitchFamily="2" charset="0"/>
                <a:cs typeface="Prompt" panose="00000500000000000000" pitchFamily="2" charset="-34"/>
                <a:hlinkClick r:id="rId3"/>
              </a:rPr>
              <a:t>https://www.figma.com/proto/tDirrIUiDSjhYPTBwDhRAE/UXD-HF-Prototype-(C-DIS)?type=design&amp;node-id=8-121&amp;t=FE8wWgU6shf3xwEU-1&amp;scaling=scale-down&amp;page-id=0%3A1&amp;starting-point-node-id=8%3A121&amp;mode=design</a:t>
            </a:r>
            <a:endParaRPr lang="en-US" sz="900">
              <a:latin typeface="Raleway" pitchFamily="2" charset="0"/>
              <a:cs typeface="Prompt" panose="00000500000000000000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5C42E-1B0E-627C-50B9-F6D186CD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74858"/>
            <a:ext cx="7315200" cy="34363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803022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interaction in Figma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Blank, or link to Figma is not accessible.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Interactions of less than half of the main objects are created.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2 = Interaction of more than half of the main objects are created.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Interactions of all main objects are created.</a:t>
            </a: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04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931D3-017B-A1E1-910D-5B36140BC0E3}"/>
              </a:ext>
            </a:extLst>
          </p:cNvPr>
          <p:cNvSpPr txBox="1"/>
          <p:nvPr/>
        </p:nvSpPr>
        <p:spPr>
          <a:xfrm>
            <a:off x="964539" y="4533945"/>
            <a:ext cx="7214922" cy="507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900">
                <a:latin typeface="Raleway"/>
                <a:cs typeface="Prompt"/>
              </a:rPr>
              <a:t>Figma Link: </a:t>
            </a:r>
            <a:r>
              <a:rPr lang="en-US" sz="900" dirty="0">
                <a:hlinkClick r:id="rId3"/>
              </a:rPr>
              <a:t>https://www.figma.com/proto/qMTwmySd3fl0a8Zm7kjLMP/Pet_Match_Interactions?node-id=3-209&amp;node-type=frame&amp;t=caSNq6vlw13Y7IgB-1&amp;scaling=scale-down&amp;content-scaling=fixed&amp;page-id=0%3A1&amp;starting-point-node-id=3%3A209</a:t>
            </a:r>
            <a:endParaRPr lang="en-US" sz="900" dirty="0"/>
          </a:p>
          <a:p>
            <a:endParaRPr lang="en-US" sz="900" dirty="0">
              <a:latin typeface="Raleway"/>
              <a:cs typeface="Promp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AEEB8A-67FD-0E18-A0AA-F764E479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2" y="783281"/>
            <a:ext cx="7868331" cy="35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229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0216-BA30-4F53-955D-7B44DDD63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8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bg1"/>
                </a:solidFill>
              </a:rPr>
              <a:t>Day 12</a:t>
            </a:r>
            <a:endParaRPr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03409-F4E1-4FC2-88FC-73148E386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52F91-94F4-3D3A-3560-EA9A75B324FE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702579-9570-67E6-2144-20AABB7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Individual assignment: Create HF prototype (5%)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C2947D5-F71E-0922-215B-1D545E191AC7}"/>
              </a:ext>
            </a:extLst>
          </p:cNvPr>
          <p:cNvSpPr txBox="1">
            <a:spLocks/>
          </p:cNvSpPr>
          <p:nvPr/>
        </p:nvSpPr>
        <p:spPr>
          <a:xfrm>
            <a:off x="1003300" y="1300163"/>
            <a:ext cx="7477125" cy="36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be able to use Figma application to create HF prototype of final project.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For </a:t>
            </a:r>
            <a:r>
              <a:rPr lang="en-US" sz="1400" b="1">
                <a:latin typeface="Raleway" pitchFamily="2" charset="0"/>
              </a:rPr>
              <a:t>each team member</a:t>
            </a:r>
            <a:r>
              <a:rPr lang="en-US" sz="1400">
                <a:latin typeface="Raleway" pitchFamily="2" charset="0"/>
              </a:rPr>
              <a:t>, use Figma to </a:t>
            </a:r>
            <a:r>
              <a:rPr lang="en-US" sz="1400" b="1">
                <a:latin typeface="Raleway" pitchFamily="2" charset="0"/>
              </a:rPr>
              <a:t>create HF prototype of a main feature </a:t>
            </a:r>
            <a:r>
              <a:rPr lang="en-US" sz="1400">
                <a:latin typeface="Raleway" pitchFamily="2" charset="0"/>
              </a:rPr>
              <a:t>in your final project. 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You must use the realistic information and pictures.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Once finished, insert picture, name of creator, annotations, short description of the feature in your worksheet.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 b="1">
                <a:latin typeface="Raleway" pitchFamily="2" charset="0"/>
              </a:rPr>
              <a:t>Note: </a:t>
            </a:r>
          </a:p>
          <a:p>
            <a:pPr lvl="2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A team is required to have at least 4 main features.</a:t>
            </a:r>
          </a:p>
          <a:p>
            <a:pPr lvl="2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You can insert more slides in the worksheet (if any).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endParaRPr lang="en-US" sz="1400"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F45D6B7-F417-4E21-0207-AE79EEA722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9FF4D7-FC89-0F74-E38B-580E7040EA9F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 pitchFamily="2" charset="0"/>
              </a:rPr>
              <a:t>60 mins</a:t>
            </a:r>
          </a:p>
        </p:txBody>
      </p:sp>
    </p:spTree>
    <p:extLst>
      <p:ext uri="{BB962C8B-B14F-4D97-AF65-F5344CB8AC3E}">
        <p14:creationId xmlns:p14="http://schemas.microsoft.com/office/powerpoint/2010/main" val="162682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(1)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0A80A0-F260-953A-CCC5-9B4952B2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06" y="1141547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00526-5762-4277-AEEB-39D4562E5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21" y="1141547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A mountain with snow on top and a lake with buildings and trees&#10;&#10;Description automatically generated">
            <a:extLst>
              <a:ext uri="{FF2B5EF4-FFF2-40B4-BE49-F238E27FC236}">
                <a16:creationId xmlns:a16="http://schemas.microsoft.com/office/drawing/2014/main" id="{A53376AD-86C4-E992-3EB1-610B4069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58" y="1141547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2B0B7-9386-2E48-0129-886CD72C6A8C}"/>
              </a:ext>
            </a:extLst>
          </p:cNvPr>
          <p:cNvSpPr txBox="1"/>
          <p:nvPr/>
        </p:nvSpPr>
        <p:spPr>
          <a:xfrm>
            <a:off x="5352846" y="4174412"/>
            <a:ext cx="18369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User can search by picture in photo album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  <a:endParaRPr lang="th-TH" sz="100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503F1-4B26-7D3A-ED25-23A2460C8909}"/>
              </a:ext>
            </a:extLst>
          </p:cNvPr>
          <p:cNvSpPr txBox="1"/>
          <p:nvPr/>
        </p:nvSpPr>
        <p:spPr>
          <a:xfrm>
            <a:off x="1193122" y="4174412"/>
            <a:ext cx="1519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User can search by taking a picture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5498D-B6EF-596B-E938-5BAB4D7DBC1D}"/>
              </a:ext>
            </a:extLst>
          </p:cNvPr>
          <p:cNvSpPr txBox="1"/>
          <p:nvPr/>
        </p:nvSpPr>
        <p:spPr>
          <a:xfrm>
            <a:off x="2784143" y="2744999"/>
            <a:ext cx="86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Click this button to take picture and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B580C-991D-1068-1C31-CFC7E5E3F32A}"/>
              </a:ext>
            </a:extLst>
          </p:cNvPr>
          <p:cNvSpPr txBox="1"/>
          <p:nvPr/>
        </p:nvSpPr>
        <p:spPr>
          <a:xfrm>
            <a:off x="144879" y="2744999"/>
            <a:ext cx="927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Select picture from photo album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30156B-A388-71D5-FEB8-B0E0624A4535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794564" y="3020900"/>
            <a:ext cx="322686" cy="694214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A309972-C5AE-01CF-79DE-4A9C2920F571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067151" y="3329774"/>
            <a:ext cx="1149832" cy="251532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E284B4-4E81-3A6C-2A72-74CDB70CD1B5}"/>
              </a:ext>
            </a:extLst>
          </p:cNvPr>
          <p:cNvSpPr txBox="1"/>
          <p:nvPr/>
        </p:nvSpPr>
        <p:spPr>
          <a:xfrm>
            <a:off x="290737" y="3596234"/>
            <a:ext cx="5259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Search menu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827F165-29B9-6003-C2A8-07132016801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16656" y="3765511"/>
            <a:ext cx="486364" cy="15736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F5DABC-7F9E-E1D6-BCC3-1C6E24129836}"/>
              </a:ext>
            </a:extLst>
          </p:cNvPr>
          <p:cNvSpPr txBox="1"/>
          <p:nvPr/>
        </p:nvSpPr>
        <p:spPr>
          <a:xfrm>
            <a:off x="3506598" y="1018503"/>
            <a:ext cx="963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Select desirable album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1C3EA61-82C2-4C97-85EF-3D1C20ADBD77}"/>
              </a:ext>
            </a:extLst>
          </p:cNvPr>
          <p:cNvCxnSpPr>
            <a:cxnSpLocks/>
            <a:endCxn id="19" idx="2"/>
          </p:cNvCxnSpPr>
          <p:nvPr/>
        </p:nvCxnSpPr>
        <p:spPr>
          <a:xfrm rot="10800000">
            <a:off x="3988300" y="1357058"/>
            <a:ext cx="667268" cy="108595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7A4234-2393-394C-A751-D59B7DE7A449}"/>
              </a:ext>
            </a:extLst>
          </p:cNvPr>
          <p:cNvCxnSpPr>
            <a:cxnSpLocks/>
            <a:endCxn id="25" idx="0"/>
          </p:cNvCxnSpPr>
          <p:nvPr/>
        </p:nvCxnSpPr>
        <p:spPr>
          <a:xfrm rot="10800000" flipV="1">
            <a:off x="4105040" y="1816286"/>
            <a:ext cx="617579" cy="453189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6D32FC-E55C-DDBA-F3DA-3760E71327BC}"/>
              </a:ext>
            </a:extLst>
          </p:cNvPr>
          <p:cNvSpPr txBox="1"/>
          <p:nvPr/>
        </p:nvSpPr>
        <p:spPr>
          <a:xfrm>
            <a:off x="3740077" y="2269476"/>
            <a:ext cx="729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Select picture for searching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D8292-10B0-7789-6619-0C39A27923DD}"/>
              </a:ext>
            </a:extLst>
          </p:cNvPr>
          <p:cNvSpPr txBox="1"/>
          <p:nvPr/>
        </p:nvSpPr>
        <p:spPr>
          <a:xfrm>
            <a:off x="8057484" y="2365620"/>
            <a:ext cx="865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Slide to see other pictures in the album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6BBC55-5096-6A0E-DFA3-DFDA3276D1C4}"/>
              </a:ext>
            </a:extLst>
          </p:cNvPr>
          <p:cNvSpPr txBox="1"/>
          <p:nvPr/>
        </p:nvSpPr>
        <p:spPr>
          <a:xfrm>
            <a:off x="8006284" y="3682394"/>
            <a:ext cx="1045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Click this button to search by selected picture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74312A9-C521-67EC-9F28-7805A600915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399090" y="3529353"/>
            <a:ext cx="1130028" cy="153041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F8D6315-9DA2-91C0-18D6-A8A51C0BEA31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860484" y="2827285"/>
            <a:ext cx="629840" cy="217919"/>
          </a:xfrm>
          <a:prstGeom prst="bentConnector2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90238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(2)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E72C908-626C-559E-4969-E3D5583A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72" y="1169721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 descr="A mountain with a snow capped peak&#10;&#10;Description automatically generated">
            <a:extLst>
              <a:ext uri="{FF2B5EF4-FFF2-40B4-BE49-F238E27FC236}">
                <a16:creationId xmlns:a16="http://schemas.microsoft.com/office/drawing/2014/main" id="{96CEF50A-3988-871F-05AA-049249248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95" y="1169721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D1EC6E33-36F5-4C39-939D-FB6AC054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191" y="1169721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4D0C8B-B8F3-0178-B28B-8439FF0B63E6}"/>
              </a:ext>
            </a:extLst>
          </p:cNvPr>
          <p:cNvSpPr txBox="1"/>
          <p:nvPr/>
        </p:nvSpPr>
        <p:spPr>
          <a:xfrm>
            <a:off x="6119787" y="4204987"/>
            <a:ext cx="15198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Search result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0C0BD-7085-3822-5762-23C4763EA2A7}"/>
              </a:ext>
            </a:extLst>
          </p:cNvPr>
          <p:cNvSpPr txBox="1"/>
          <p:nvPr/>
        </p:nvSpPr>
        <p:spPr>
          <a:xfrm>
            <a:off x="1261702" y="4207968"/>
            <a:ext cx="15198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Search result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7CFC1C-CFD6-7F21-6092-981797213F27}"/>
              </a:ext>
            </a:extLst>
          </p:cNvPr>
          <p:cNvSpPr txBox="1"/>
          <p:nvPr/>
        </p:nvSpPr>
        <p:spPr>
          <a:xfrm>
            <a:off x="3016836" y="2760447"/>
            <a:ext cx="741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Latest news of searched item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706DF-21B8-F9EC-B436-2F5B3FD9C3BB}"/>
              </a:ext>
            </a:extLst>
          </p:cNvPr>
          <p:cNvSpPr txBox="1"/>
          <p:nvPr/>
        </p:nvSpPr>
        <p:spPr>
          <a:xfrm>
            <a:off x="307065" y="2010511"/>
            <a:ext cx="961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Name of searched item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F9221A9-1E7E-9181-F6CA-35F054141DB7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1162894" y="1974187"/>
            <a:ext cx="198752" cy="948508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453699D-B9D9-3D1F-526B-8DF991A0B72C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rot="10800000" flipV="1">
            <a:off x="3758369" y="2610409"/>
            <a:ext cx="277926" cy="44242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C906F0-9EF1-F4F1-7073-87B669A98E51}"/>
              </a:ext>
            </a:extLst>
          </p:cNvPr>
          <p:cNvSpPr txBox="1"/>
          <p:nvPr/>
        </p:nvSpPr>
        <p:spPr>
          <a:xfrm>
            <a:off x="182918" y="2761957"/>
            <a:ext cx="942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Use AI to search, collect, and summarize information, such as origin, history, story, and so on.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AE42BB2-F880-6509-E9DA-6868B563554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125807" y="3044488"/>
            <a:ext cx="271884" cy="19452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32B02B-5107-BE1D-67C0-5A8A8853F5B4}"/>
              </a:ext>
            </a:extLst>
          </p:cNvPr>
          <p:cNvSpPr txBox="1"/>
          <p:nvPr/>
        </p:nvSpPr>
        <p:spPr>
          <a:xfrm>
            <a:off x="7868024" y="1209887"/>
            <a:ext cx="9689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Similar images sorted by date in descending order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FCDFBE5-DC84-8E7B-F72A-AC3E14B54FA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564119" y="1794662"/>
            <a:ext cx="788361" cy="227085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72EFA3-0146-BDD0-5737-C24800A9679B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7564119" y="3296874"/>
            <a:ext cx="741122" cy="141178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18426F3-1A8A-2E88-ED8F-859FF74141EC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426268" y="2518343"/>
            <a:ext cx="448765" cy="243614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2CDB81-6EEB-C5B3-B16F-BC8A597E4267}"/>
              </a:ext>
            </a:extLst>
          </p:cNvPr>
          <p:cNvSpPr txBox="1"/>
          <p:nvPr/>
        </p:nvSpPr>
        <p:spPr>
          <a:xfrm>
            <a:off x="7824490" y="3438052"/>
            <a:ext cx="961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Shops that sell searched item. It provides min price, max price, and average price.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FD3013-99E3-3369-2E5E-28C8AF807A7F}"/>
              </a:ext>
            </a:extLst>
          </p:cNvPr>
          <p:cNvSpPr txBox="1"/>
          <p:nvPr/>
        </p:nvSpPr>
        <p:spPr>
          <a:xfrm>
            <a:off x="7875033" y="2225955"/>
            <a:ext cx="9689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Related videos sorted by date in descending order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9A02AF-5A76-F3D4-AF2B-82FBDBD67992}"/>
              </a:ext>
            </a:extLst>
          </p:cNvPr>
          <p:cNvSpPr txBox="1"/>
          <p:nvPr/>
        </p:nvSpPr>
        <p:spPr>
          <a:xfrm>
            <a:off x="4003908" y="4207968"/>
            <a:ext cx="151988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Search result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</a:p>
        </p:txBody>
      </p:sp>
    </p:spTree>
    <p:extLst>
      <p:ext uri="{BB962C8B-B14F-4D97-AF65-F5344CB8AC3E}">
        <p14:creationId xmlns:p14="http://schemas.microsoft.com/office/powerpoint/2010/main" val="193890922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(3)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4636BB8B-30F2-EEDB-7DB9-21BC6FFC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62" y="1087436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7C1C495-F7AA-4D52-656D-B6E423BED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91" y="1088129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6C2F967-1117-67B2-6E09-09578BE3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558" y="1088129"/>
            <a:ext cx="1463040" cy="288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05E95-8BFC-84DD-ADD2-AC582F7333DD}"/>
              </a:ext>
            </a:extLst>
          </p:cNvPr>
          <p:cNvSpPr txBox="1"/>
          <p:nvPr/>
        </p:nvSpPr>
        <p:spPr>
          <a:xfrm>
            <a:off x="6028767" y="4119699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User profile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  <a:endParaRPr lang="th-TH" sz="100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5CADB-AAE0-7786-AC4B-C8A9EA5DD100}"/>
              </a:ext>
            </a:extLst>
          </p:cNvPr>
          <p:cNvSpPr txBox="1"/>
          <p:nvPr/>
        </p:nvSpPr>
        <p:spPr>
          <a:xfrm>
            <a:off x="1536022" y="4122680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Purchasing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9F0BA-25B1-4989-511A-4646F203A590}"/>
              </a:ext>
            </a:extLst>
          </p:cNvPr>
          <p:cNvSpPr txBox="1"/>
          <p:nvPr/>
        </p:nvSpPr>
        <p:spPr>
          <a:xfrm>
            <a:off x="306707" y="3723535"/>
            <a:ext cx="937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Click this button to purchase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1D44A-E1CC-F624-A164-BFAC81AAEE5B}"/>
              </a:ext>
            </a:extLst>
          </p:cNvPr>
          <p:cNvSpPr txBox="1"/>
          <p:nvPr/>
        </p:nvSpPr>
        <p:spPr>
          <a:xfrm>
            <a:off x="581385" y="1916624"/>
            <a:ext cx="836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Product information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0866E2-647E-DEA4-763F-1D89ABD4D812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213182" y="2041548"/>
            <a:ext cx="273637" cy="700896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31D39D-402E-A266-D26F-EE4CADFB4DC8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1244491" y="3653292"/>
            <a:ext cx="343990" cy="239519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7CC4DF-6385-0F2E-03FD-3F2FD592C977}"/>
              </a:ext>
            </a:extLst>
          </p:cNvPr>
          <p:cNvSpPr txBox="1"/>
          <p:nvPr/>
        </p:nvSpPr>
        <p:spPr>
          <a:xfrm>
            <a:off x="3239630" y="1512905"/>
            <a:ext cx="968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Order of search results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48FE1F-857E-94D1-02D1-F7844EB6DE1A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3724087" y="1851460"/>
            <a:ext cx="604421" cy="287317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59B5B66-56DE-CD91-34FE-A5B8FEAD5047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4055597" y="3486877"/>
            <a:ext cx="968912" cy="263030"/>
          </a:xfrm>
          <a:prstGeom prst="bentConnector3">
            <a:avLst>
              <a:gd name="adj1" fmla="val 297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11A3F6-9306-6971-4F6E-E64E6DBE0AB9}"/>
              </a:ext>
            </a:extLst>
          </p:cNvPr>
          <p:cNvSpPr txBox="1"/>
          <p:nvPr/>
        </p:nvSpPr>
        <p:spPr>
          <a:xfrm>
            <a:off x="3198508" y="3379155"/>
            <a:ext cx="8570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Setting menu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1B850-1618-D857-E68B-20094756F6CA}"/>
              </a:ext>
            </a:extLst>
          </p:cNvPr>
          <p:cNvSpPr txBox="1"/>
          <p:nvPr/>
        </p:nvSpPr>
        <p:spPr>
          <a:xfrm>
            <a:off x="7647533" y="3438074"/>
            <a:ext cx="8656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Profile menu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48F69-7A71-CD83-2EC7-F8C185112721}"/>
              </a:ext>
            </a:extLst>
          </p:cNvPr>
          <p:cNvSpPr txBox="1"/>
          <p:nvPr/>
        </p:nvSpPr>
        <p:spPr>
          <a:xfrm>
            <a:off x="7716242" y="1985124"/>
            <a:ext cx="8656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Raleway" pitchFamily="2" charset="0"/>
                <a:cs typeface="Prompt" panose="00000500000000000000" pitchFamily="2" charset="-34"/>
              </a:rPr>
              <a:t>User profile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3FD29B9-C3E6-0B4C-04F5-1505D91A5ADE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21880" y="2200568"/>
            <a:ext cx="727202" cy="470242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B752C62-AED5-03CA-7525-1000065DA9D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421880" y="3653518"/>
            <a:ext cx="658493" cy="181931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8FC614-3150-9A61-DA3B-B9A9FE633428}"/>
              </a:ext>
            </a:extLst>
          </p:cNvPr>
          <p:cNvSpPr txBox="1"/>
          <p:nvPr/>
        </p:nvSpPr>
        <p:spPr>
          <a:xfrm>
            <a:off x="4285219" y="4122680"/>
            <a:ext cx="1519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Setting of the search results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(6615000 John Smith)</a:t>
            </a:r>
            <a:endParaRPr lang="th-TH" sz="1000">
              <a:latin typeface="Raleway" pitchFamily="2" charset="0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148006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Individual assignment: Create HF prototype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No submission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HF prototype of a main feature is incomplete or is subjective.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HF prototype of a main feature is complete but is not explained or annotated.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5 = HF prototype of a main feature is complete, clearly explained, and clearly annotated.</a:t>
            </a:r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7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(1)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EC02-0D58-2AE0-D7E1-5312D9E278A9}"/>
              </a:ext>
            </a:extLst>
          </p:cNvPr>
          <p:cNvSpPr txBox="1"/>
          <p:nvPr/>
        </p:nvSpPr>
        <p:spPr>
          <a:xfrm>
            <a:off x="5770543" y="4235022"/>
            <a:ext cx="151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Short description</a:t>
            </a:r>
          </a:p>
          <a:p>
            <a:pPr algn="ctr"/>
            <a:r>
              <a:rPr lang="en-US" sz="1000">
                <a:latin typeface="Raleway" pitchFamily="2" charset="0"/>
                <a:cs typeface="Prompt" panose="00000500000000000000" pitchFamily="2" charset="-34"/>
              </a:rPr>
              <a:t>(Creator ID and Name)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773D-EDA3-6F65-DBBB-C8624F0AC122}"/>
              </a:ext>
            </a:extLst>
          </p:cNvPr>
          <p:cNvSpPr txBox="1"/>
          <p:nvPr/>
        </p:nvSpPr>
        <p:spPr>
          <a:xfrm>
            <a:off x="1526360" y="4590522"/>
            <a:ext cx="151988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Raleway"/>
                <a:cs typeface="Prompt"/>
              </a:rPr>
              <a:t>Home Page </a:t>
            </a:r>
          </a:p>
          <a:p>
            <a:pPr algn="ctr"/>
            <a:r>
              <a:rPr lang="en-US" sz="1000">
                <a:latin typeface="Raleway"/>
                <a:cs typeface="Prompt"/>
              </a:rPr>
              <a:t>(Min Myint Moh Soe_6530262)</a:t>
            </a:r>
            <a:endParaRPr lang="en-US" sz="1000">
              <a:latin typeface="Raleway" pitchFamily="2" charset="0"/>
              <a:cs typeface="Promp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25588-5A61-B566-D6F8-5B2C3F66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55" y="697500"/>
            <a:ext cx="2133990" cy="3892500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6FAEB62-F8A7-41D6-BE4D-0B6EA88630E8}"/>
              </a:ext>
            </a:extLst>
          </p:cNvPr>
          <p:cNvCxnSpPr/>
          <p:nvPr/>
        </p:nvCxnSpPr>
        <p:spPr>
          <a:xfrm flipH="1">
            <a:off x="1933200" y="2830050"/>
            <a:ext cx="1961100" cy="1566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24A3084-A153-A2D9-C8CC-45388E81050E}"/>
              </a:ext>
            </a:extLst>
          </p:cNvPr>
          <p:cNvSpPr txBox="1"/>
          <p:nvPr/>
        </p:nvSpPr>
        <p:spPr>
          <a:xfrm>
            <a:off x="3870794" y="1691153"/>
            <a:ext cx="11514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/>
              <a:t>Categories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5EC008-4B41-7CC4-C7B5-FAA924FD881D}"/>
              </a:ext>
            </a:extLst>
          </p:cNvPr>
          <p:cNvCxnSpPr>
            <a:cxnSpLocks/>
          </p:cNvCxnSpPr>
          <p:nvPr/>
        </p:nvCxnSpPr>
        <p:spPr>
          <a:xfrm>
            <a:off x="2881800" y="1952550"/>
            <a:ext cx="995400" cy="162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84B2E-6F1D-FB9B-ED3F-95BFE76A1BA2}"/>
              </a:ext>
            </a:extLst>
          </p:cNvPr>
          <p:cNvSpPr txBox="1"/>
          <p:nvPr/>
        </p:nvSpPr>
        <p:spPr>
          <a:xfrm>
            <a:off x="3794293" y="1965653"/>
            <a:ext cx="9669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Pet Details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4F75D6-D7C9-DD2E-B15F-8F8738B7CD7A}"/>
              </a:ext>
            </a:extLst>
          </p:cNvPr>
          <p:cNvCxnSpPr>
            <a:cxnSpLocks/>
          </p:cNvCxnSpPr>
          <p:nvPr/>
        </p:nvCxnSpPr>
        <p:spPr>
          <a:xfrm flipV="1">
            <a:off x="2886299" y="2398949"/>
            <a:ext cx="1004400" cy="17631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49EE13-CECD-7F4D-2596-FEC233EE172C}"/>
              </a:ext>
            </a:extLst>
          </p:cNvPr>
          <p:cNvSpPr txBox="1"/>
          <p:nvPr/>
        </p:nvSpPr>
        <p:spPr>
          <a:xfrm>
            <a:off x="3879792" y="2298653"/>
            <a:ext cx="13404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Product Details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1DF265E-09D9-E9E9-8E0A-46F1E7896FF2}"/>
              </a:ext>
            </a:extLst>
          </p:cNvPr>
          <p:cNvCxnSpPr>
            <a:cxnSpLocks/>
          </p:cNvCxnSpPr>
          <p:nvPr/>
        </p:nvCxnSpPr>
        <p:spPr>
          <a:xfrm flipH="1" flipV="1">
            <a:off x="538199" y="3631949"/>
            <a:ext cx="953100" cy="7191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16F30DA-B205-73D4-8906-C37591EC5308}"/>
              </a:ext>
            </a:extLst>
          </p:cNvPr>
          <p:cNvCxnSpPr>
            <a:cxnSpLocks/>
          </p:cNvCxnSpPr>
          <p:nvPr/>
        </p:nvCxnSpPr>
        <p:spPr>
          <a:xfrm flipH="1">
            <a:off x="461700" y="895050"/>
            <a:ext cx="2168100" cy="954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id="{E5D229B6-CECB-1C24-D478-4E51D45E779B}"/>
              </a:ext>
            </a:extLst>
          </p:cNvPr>
          <p:cNvSpPr txBox="1"/>
          <p:nvPr/>
        </p:nvSpPr>
        <p:spPr>
          <a:xfrm>
            <a:off x="3881106" y="2733514"/>
            <a:ext cx="130330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Find Match Button</a:t>
            </a:r>
            <a:endParaRPr lang="en-US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16C4FB3-3AA3-8B3D-96DF-3561656CECF3}"/>
              </a:ext>
            </a:extLst>
          </p:cNvPr>
          <p:cNvSpPr txBox="1"/>
          <p:nvPr/>
        </p:nvSpPr>
        <p:spPr>
          <a:xfrm>
            <a:off x="3876606" y="3120514"/>
            <a:ext cx="128980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Create Post Button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AAEF1F4-ACC8-42A4-5B40-EE05EEA6FCA0}"/>
              </a:ext>
            </a:extLst>
          </p:cNvPr>
          <p:cNvSpPr txBox="1"/>
          <p:nvPr/>
        </p:nvSpPr>
        <p:spPr>
          <a:xfrm>
            <a:off x="3872106" y="3566014"/>
            <a:ext cx="141580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Chat Inbox Button</a:t>
            </a:r>
            <a:endParaRPr lang="en-US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B2FC3B7-AF46-0414-9D3E-D727E704EE69}"/>
              </a:ext>
            </a:extLst>
          </p:cNvPr>
          <p:cNvSpPr txBox="1"/>
          <p:nvPr/>
        </p:nvSpPr>
        <p:spPr>
          <a:xfrm>
            <a:off x="3894606" y="3993514"/>
            <a:ext cx="1258300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Friends and Followers Button</a:t>
            </a:r>
            <a:endParaRPr lang="en-US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D93698CC-C88E-91A3-5DFC-A4C853A9ADE6}"/>
              </a:ext>
            </a:extLst>
          </p:cNvPr>
          <p:cNvSpPr txBox="1"/>
          <p:nvPr/>
        </p:nvSpPr>
        <p:spPr>
          <a:xfrm>
            <a:off x="3777607" y="945868"/>
            <a:ext cx="108730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Search Button</a:t>
            </a:r>
            <a:endParaRPr lang="en-US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1819D6C-A19E-98EA-DB7E-DF6DBCA6BA54}"/>
              </a:ext>
            </a:extLst>
          </p:cNvPr>
          <p:cNvSpPr txBox="1"/>
          <p:nvPr/>
        </p:nvSpPr>
        <p:spPr>
          <a:xfrm>
            <a:off x="3777606" y="1284514"/>
            <a:ext cx="108730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Profile Button</a:t>
            </a:r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673F425-ABC2-1BD3-10C3-D2FCE73E19C7}"/>
              </a:ext>
            </a:extLst>
          </p:cNvPr>
          <p:cNvCxnSpPr>
            <a:cxnSpLocks/>
          </p:cNvCxnSpPr>
          <p:nvPr/>
        </p:nvCxnSpPr>
        <p:spPr>
          <a:xfrm>
            <a:off x="2872800" y="949049"/>
            <a:ext cx="914400" cy="126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B1F3681-4A45-5AF9-B452-960CCA3438DC}"/>
              </a:ext>
            </a:extLst>
          </p:cNvPr>
          <p:cNvCxnSpPr>
            <a:cxnSpLocks/>
          </p:cNvCxnSpPr>
          <p:nvPr/>
        </p:nvCxnSpPr>
        <p:spPr>
          <a:xfrm>
            <a:off x="3043800" y="863549"/>
            <a:ext cx="747900" cy="540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CFD919-2E71-61FE-9503-CFE4F9C59AEE}"/>
              </a:ext>
            </a:extLst>
          </p:cNvPr>
          <p:cNvCxnSpPr>
            <a:cxnSpLocks/>
          </p:cNvCxnSpPr>
          <p:nvPr/>
        </p:nvCxnSpPr>
        <p:spPr>
          <a:xfrm flipH="1">
            <a:off x="2356200" y="3239549"/>
            <a:ext cx="1529100" cy="11214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4765C57-16B8-1991-057E-C36FFBEE8AD4}"/>
              </a:ext>
            </a:extLst>
          </p:cNvPr>
          <p:cNvCxnSpPr>
            <a:cxnSpLocks/>
          </p:cNvCxnSpPr>
          <p:nvPr/>
        </p:nvCxnSpPr>
        <p:spPr>
          <a:xfrm flipV="1">
            <a:off x="2656800" y="3636449"/>
            <a:ext cx="1220400" cy="7821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BE46A59-FC0B-4000-0414-A9E6BFD4DA2E}"/>
              </a:ext>
            </a:extLst>
          </p:cNvPr>
          <p:cNvCxnSpPr>
            <a:cxnSpLocks/>
          </p:cNvCxnSpPr>
          <p:nvPr/>
        </p:nvCxnSpPr>
        <p:spPr>
          <a:xfrm flipH="1">
            <a:off x="2936700" y="4243049"/>
            <a:ext cx="980100" cy="171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48">
            <a:extLst>
              <a:ext uri="{FF2B5EF4-FFF2-40B4-BE49-F238E27FC236}">
                <a16:creationId xmlns:a16="http://schemas.microsoft.com/office/drawing/2014/main" id="{B6DB8B75-8A3E-933F-B077-5657AFC0FAF1}"/>
              </a:ext>
            </a:extLst>
          </p:cNvPr>
          <p:cNvSpPr txBox="1"/>
          <p:nvPr/>
        </p:nvSpPr>
        <p:spPr>
          <a:xfrm>
            <a:off x="67987" y="3245789"/>
            <a:ext cx="1334470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Green color used for Current Page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71EE9C-4B05-0314-AC7F-6D419C341AEA}"/>
              </a:ext>
            </a:extLst>
          </p:cNvPr>
          <p:cNvCxnSpPr>
            <a:cxnSpLocks/>
          </p:cNvCxnSpPr>
          <p:nvPr/>
        </p:nvCxnSpPr>
        <p:spPr>
          <a:xfrm flipH="1" flipV="1">
            <a:off x="2914199" y="1260449"/>
            <a:ext cx="1061100" cy="5706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>
            <a:extLst>
              <a:ext uri="{FF2B5EF4-FFF2-40B4-BE49-F238E27FC236}">
                <a16:creationId xmlns:a16="http://schemas.microsoft.com/office/drawing/2014/main" id="{46CF758F-400E-8F5C-F6E3-736666002E08}"/>
              </a:ext>
            </a:extLst>
          </p:cNvPr>
          <p:cNvSpPr txBox="1"/>
          <p:nvPr/>
        </p:nvSpPr>
        <p:spPr>
          <a:xfrm>
            <a:off x="2106" y="987514"/>
            <a:ext cx="1087300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/>
              <a:t>Notifications Button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835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HF prototype of main features (2)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C773D-EDA3-6F65-DBBB-C8624F0AC122}"/>
              </a:ext>
            </a:extLst>
          </p:cNvPr>
          <p:cNvSpPr txBox="1"/>
          <p:nvPr/>
        </p:nvSpPr>
        <p:spPr>
          <a:xfrm>
            <a:off x="1412805" y="4461881"/>
            <a:ext cx="151988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Raleway"/>
                <a:cs typeface="Prompt"/>
              </a:rPr>
              <a:t>ID:6622085 </a:t>
            </a:r>
          </a:p>
          <a:p>
            <a:pPr algn="ctr"/>
            <a:r>
              <a:rPr lang="en-US" sz="1000">
                <a:latin typeface="Raleway"/>
                <a:cs typeface="Prompt"/>
              </a:rPr>
              <a:t>Name: Min Htet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3B0D4CE-B2AC-F978-BBB3-E91C3F76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0" y="946252"/>
            <a:ext cx="1652855" cy="3086100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9FFDFBC-ADA0-D110-CCA9-C5D7A87FB2DC}"/>
              </a:ext>
            </a:extLst>
          </p:cNvPr>
          <p:cNvCxnSpPr>
            <a:cxnSpLocks/>
          </p:cNvCxnSpPr>
          <p:nvPr/>
        </p:nvCxnSpPr>
        <p:spPr>
          <a:xfrm>
            <a:off x="2559179" y="2540096"/>
            <a:ext cx="995400" cy="162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65606-6681-8198-4DC1-246199E60AC2}"/>
              </a:ext>
            </a:extLst>
          </p:cNvPr>
          <p:cNvSpPr txBox="1"/>
          <p:nvPr/>
        </p:nvSpPr>
        <p:spPr>
          <a:xfrm>
            <a:off x="3498130" y="2595532"/>
            <a:ext cx="9669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Pet Details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7C17DA-3A17-F413-70AF-FB5A77220A46}"/>
              </a:ext>
            </a:extLst>
          </p:cNvPr>
          <p:cNvCxnSpPr>
            <a:cxnSpLocks/>
          </p:cNvCxnSpPr>
          <p:nvPr/>
        </p:nvCxnSpPr>
        <p:spPr>
          <a:xfrm>
            <a:off x="2558667" y="1747198"/>
            <a:ext cx="995400" cy="162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EA0BBB-2A60-0F91-8A8D-B457FA9AD101}"/>
              </a:ext>
            </a:extLst>
          </p:cNvPr>
          <p:cNvSpPr txBox="1"/>
          <p:nvPr/>
        </p:nvSpPr>
        <p:spPr>
          <a:xfrm>
            <a:off x="3554119" y="1801269"/>
            <a:ext cx="9669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Pet Profile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0248A7D-346E-4C09-E9EE-ACF9FE32144D}"/>
              </a:ext>
            </a:extLst>
          </p:cNvPr>
          <p:cNvCxnSpPr>
            <a:cxnSpLocks/>
          </p:cNvCxnSpPr>
          <p:nvPr/>
        </p:nvCxnSpPr>
        <p:spPr>
          <a:xfrm>
            <a:off x="2830249" y="3587503"/>
            <a:ext cx="1027149" cy="6765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5679A7-0C0A-0262-0545-72B6FA34E827}"/>
              </a:ext>
            </a:extLst>
          </p:cNvPr>
          <p:cNvSpPr txBox="1"/>
          <p:nvPr/>
        </p:nvSpPr>
        <p:spPr>
          <a:xfrm>
            <a:off x="3790710" y="3562201"/>
            <a:ext cx="206387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Add the pet to the favorites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7753FF6-10D3-2C09-2B94-76582A868525}"/>
              </a:ext>
            </a:extLst>
          </p:cNvPr>
          <p:cNvCxnSpPr>
            <a:cxnSpLocks/>
          </p:cNvCxnSpPr>
          <p:nvPr/>
        </p:nvCxnSpPr>
        <p:spPr>
          <a:xfrm>
            <a:off x="1099531" y="3485082"/>
            <a:ext cx="677388" cy="107594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D5712C-6911-8516-B102-E656DF16B8DA}"/>
              </a:ext>
            </a:extLst>
          </p:cNvPr>
          <p:cNvSpPr txBox="1"/>
          <p:nvPr/>
        </p:nvSpPr>
        <p:spPr>
          <a:xfrm>
            <a:off x="692864" y="3372553"/>
            <a:ext cx="6627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Dislike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B18AA1C-0398-932D-3D12-B56685B070FC}"/>
              </a:ext>
            </a:extLst>
          </p:cNvPr>
          <p:cNvCxnSpPr>
            <a:cxnSpLocks/>
          </p:cNvCxnSpPr>
          <p:nvPr/>
        </p:nvCxnSpPr>
        <p:spPr>
          <a:xfrm flipH="1">
            <a:off x="1075532" y="1265468"/>
            <a:ext cx="1533101" cy="217107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E3715AF-DEB9-84C2-22F5-C3BFC3C850A8}"/>
              </a:ext>
            </a:extLst>
          </p:cNvPr>
          <p:cNvCxnSpPr>
            <a:cxnSpLocks/>
          </p:cNvCxnSpPr>
          <p:nvPr/>
        </p:nvCxnSpPr>
        <p:spPr>
          <a:xfrm>
            <a:off x="1073073" y="1087955"/>
            <a:ext cx="677388" cy="107594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C791D4-06C2-66FC-7FBF-A607D742DB92}"/>
              </a:ext>
            </a:extLst>
          </p:cNvPr>
          <p:cNvSpPr txBox="1"/>
          <p:nvPr/>
        </p:nvSpPr>
        <p:spPr>
          <a:xfrm>
            <a:off x="289161" y="975768"/>
            <a:ext cx="9669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Return Button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1DFFF7-E06F-6F96-19CA-AA712E5501FC}"/>
              </a:ext>
            </a:extLst>
          </p:cNvPr>
          <p:cNvCxnSpPr>
            <a:cxnSpLocks/>
          </p:cNvCxnSpPr>
          <p:nvPr/>
        </p:nvCxnSpPr>
        <p:spPr>
          <a:xfrm>
            <a:off x="2886749" y="1212740"/>
            <a:ext cx="995400" cy="162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4B2C0E-9BA5-AB61-8C11-47E63A3B2DA6}"/>
              </a:ext>
            </a:extLst>
          </p:cNvPr>
          <p:cNvSpPr txBox="1"/>
          <p:nvPr/>
        </p:nvSpPr>
        <p:spPr>
          <a:xfrm>
            <a:off x="3861036" y="1272101"/>
            <a:ext cx="9669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 Profile button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905A1A-3376-50CF-E567-3757A9B36A32}"/>
              </a:ext>
            </a:extLst>
          </p:cNvPr>
          <p:cNvCxnSpPr/>
          <p:nvPr/>
        </p:nvCxnSpPr>
        <p:spPr>
          <a:xfrm flipV="1">
            <a:off x="2299759" y="3314700"/>
            <a:ext cx="1660526" cy="1058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0B7460-57F0-56DA-8689-E1E5CCA3FC5E}"/>
              </a:ext>
            </a:extLst>
          </p:cNvPr>
          <p:cNvCxnSpPr/>
          <p:nvPr/>
        </p:nvCxnSpPr>
        <p:spPr>
          <a:xfrm flipH="1">
            <a:off x="2298700" y="3321050"/>
            <a:ext cx="6350" cy="210609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3E262C-EA60-3D92-B99C-2418E5171E70}"/>
              </a:ext>
            </a:extLst>
          </p:cNvPr>
          <p:cNvSpPr txBox="1"/>
          <p:nvPr/>
        </p:nvSpPr>
        <p:spPr>
          <a:xfrm>
            <a:off x="3958504" y="3209365"/>
            <a:ext cx="101988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Chat box button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7BBD8D-1486-B638-4134-381B4BED321C}"/>
              </a:ext>
            </a:extLst>
          </p:cNvPr>
          <p:cNvCxnSpPr/>
          <p:nvPr/>
        </p:nvCxnSpPr>
        <p:spPr>
          <a:xfrm flipH="1">
            <a:off x="2313717" y="3872240"/>
            <a:ext cx="1201" cy="28383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7250E3-968D-3766-41A7-F53B01819317}"/>
              </a:ext>
            </a:extLst>
          </p:cNvPr>
          <p:cNvCxnSpPr/>
          <p:nvPr/>
        </p:nvCxnSpPr>
        <p:spPr>
          <a:xfrm flipV="1">
            <a:off x="1259016" y="3821413"/>
            <a:ext cx="535399" cy="107033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350946-112D-D353-7ACA-A2EA8AC7B892}"/>
              </a:ext>
            </a:extLst>
          </p:cNvPr>
          <p:cNvCxnSpPr/>
          <p:nvPr/>
        </p:nvCxnSpPr>
        <p:spPr>
          <a:xfrm flipH="1">
            <a:off x="1766099" y="3859369"/>
            <a:ext cx="290384" cy="26052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51">
            <a:extLst>
              <a:ext uri="{FF2B5EF4-FFF2-40B4-BE49-F238E27FC236}">
                <a16:creationId xmlns:a16="http://schemas.microsoft.com/office/drawing/2014/main" id="{819D3B98-C832-7DA9-75AF-212D6B0F389B}"/>
              </a:ext>
            </a:extLst>
          </p:cNvPr>
          <p:cNvSpPr txBox="1"/>
          <p:nvPr/>
        </p:nvSpPr>
        <p:spPr>
          <a:xfrm>
            <a:off x="707470" y="3846350"/>
            <a:ext cx="645920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/>
              <a:t>Home Button</a:t>
            </a:r>
          </a:p>
        </p:txBody>
      </p:sp>
      <p:sp>
        <p:nvSpPr>
          <p:cNvPr id="43" name="TextBox 62">
            <a:extLst>
              <a:ext uri="{FF2B5EF4-FFF2-40B4-BE49-F238E27FC236}">
                <a16:creationId xmlns:a16="http://schemas.microsoft.com/office/drawing/2014/main" id="{FC07BB95-86F3-60C2-269C-BD9BBD749060}"/>
              </a:ext>
            </a:extLst>
          </p:cNvPr>
          <p:cNvSpPr txBox="1"/>
          <p:nvPr/>
        </p:nvSpPr>
        <p:spPr>
          <a:xfrm>
            <a:off x="1101341" y="4095059"/>
            <a:ext cx="826123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/>
              <a:t>Find match button</a:t>
            </a: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00113A02-7106-0C27-82DA-0A0B7D2C854A}"/>
              </a:ext>
            </a:extLst>
          </p:cNvPr>
          <p:cNvSpPr txBox="1"/>
          <p:nvPr/>
        </p:nvSpPr>
        <p:spPr>
          <a:xfrm>
            <a:off x="2063852" y="4067885"/>
            <a:ext cx="68324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00"/>
              <a:t>Create post button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B1FD73-3DAA-E07B-1F7E-E285CB1690A8}"/>
              </a:ext>
            </a:extLst>
          </p:cNvPr>
          <p:cNvCxnSpPr/>
          <p:nvPr/>
        </p:nvCxnSpPr>
        <p:spPr>
          <a:xfrm>
            <a:off x="2579787" y="3857222"/>
            <a:ext cx="193590" cy="21418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30">
            <a:extLst>
              <a:ext uri="{FF2B5EF4-FFF2-40B4-BE49-F238E27FC236}">
                <a16:creationId xmlns:a16="http://schemas.microsoft.com/office/drawing/2014/main" id="{CA3C51BC-131B-9595-6F00-8BB74A0D5CFA}"/>
              </a:ext>
            </a:extLst>
          </p:cNvPr>
          <p:cNvSpPr txBox="1"/>
          <p:nvPr/>
        </p:nvSpPr>
        <p:spPr>
          <a:xfrm>
            <a:off x="2681546" y="4072605"/>
            <a:ext cx="815540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/>
              <a:t>Chat inbox button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0EBC5B-D92C-1F89-17F0-81A0FFE50E76}"/>
              </a:ext>
            </a:extLst>
          </p:cNvPr>
          <p:cNvCxnSpPr>
            <a:cxnSpLocks/>
          </p:cNvCxnSpPr>
          <p:nvPr/>
        </p:nvCxnSpPr>
        <p:spPr>
          <a:xfrm>
            <a:off x="2815049" y="3836341"/>
            <a:ext cx="523104" cy="309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TextBox 65">
            <a:extLst>
              <a:ext uri="{FF2B5EF4-FFF2-40B4-BE49-F238E27FC236}">
                <a16:creationId xmlns:a16="http://schemas.microsoft.com/office/drawing/2014/main" id="{449232EC-8D49-F69B-5133-F45AD05B2B0B}"/>
              </a:ext>
            </a:extLst>
          </p:cNvPr>
          <p:cNvSpPr txBox="1"/>
          <p:nvPr/>
        </p:nvSpPr>
        <p:spPr>
          <a:xfrm>
            <a:off x="3286083" y="3747095"/>
            <a:ext cx="1006325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/>
              <a:t>Friends and followers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AC4C74-FA80-B856-94C5-350CFB066CCB}"/>
              </a:ext>
            </a:extLst>
          </p:cNvPr>
          <p:cNvSpPr txBox="1"/>
          <p:nvPr/>
        </p:nvSpPr>
        <p:spPr>
          <a:xfrm>
            <a:off x="140995" y="1367351"/>
            <a:ext cx="11151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Notification Button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3F8257-E8A5-A631-C1EF-89DE1746165B}"/>
              </a:ext>
            </a:extLst>
          </p:cNvPr>
          <p:cNvCxnSpPr>
            <a:cxnSpLocks/>
          </p:cNvCxnSpPr>
          <p:nvPr/>
        </p:nvCxnSpPr>
        <p:spPr>
          <a:xfrm flipV="1">
            <a:off x="2756557" y="895120"/>
            <a:ext cx="1085731" cy="28695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21EC296-5CCD-801A-3987-CCB2C57F6C74}"/>
              </a:ext>
            </a:extLst>
          </p:cNvPr>
          <p:cNvSpPr txBox="1"/>
          <p:nvPr/>
        </p:nvSpPr>
        <p:spPr>
          <a:xfrm>
            <a:off x="3808119" y="758809"/>
            <a:ext cx="9669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 Search button</a:t>
            </a:r>
          </a:p>
        </p:txBody>
      </p:sp>
    </p:spTree>
    <p:extLst>
      <p:ext uri="{BB962C8B-B14F-4D97-AF65-F5344CB8AC3E}">
        <p14:creationId xmlns:p14="http://schemas.microsoft.com/office/powerpoint/2010/main" val="3836480819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3415823E5C4448BEEA0D136E2C597" ma:contentTypeVersion="4" ma:contentTypeDescription="Create a new document." ma:contentTypeScope="" ma:versionID="a8b94e64fb9378bc5ad431e8c5e8991f">
  <xsd:schema xmlns:xsd="http://www.w3.org/2001/XMLSchema" xmlns:xs="http://www.w3.org/2001/XMLSchema" xmlns:p="http://schemas.microsoft.com/office/2006/metadata/properties" xmlns:ns2="843107d7-40cd-4192-ae0c-4d20887c4cb0" targetNamespace="http://schemas.microsoft.com/office/2006/metadata/properties" ma:root="true" ma:fieldsID="ddb27c38a13e78a2d5372f63021a2c86" ns2:_="">
    <xsd:import namespace="843107d7-40cd-4192-ae0c-4d20887c4c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3107d7-40cd-4192-ae0c-4d20887c4c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6A255A-EBAC-49CB-ACEE-6F7E9F0C53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ED34A2-D230-418A-8903-D6006DD6E01A}">
  <ds:schemaRefs>
    <ds:schemaRef ds:uri="843107d7-40cd-4192-ae0c-4d20887c4c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23FE9A-98DE-4336-AF35-84FC2ADC8A7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Antonio template</vt:lpstr>
      <vt:lpstr>PowerPoint Presentation</vt:lpstr>
      <vt:lpstr>Day 12</vt:lpstr>
      <vt:lpstr>Individual assignment: Create HF prototype (5%)</vt:lpstr>
      <vt:lpstr>HF prototype of main features (1) (example)</vt:lpstr>
      <vt:lpstr>HF prototype of main features (2) (example)</vt:lpstr>
      <vt:lpstr>HF prototype of main features (3) (example)</vt:lpstr>
      <vt:lpstr>Individual assignment: Create HF prototype </vt:lpstr>
      <vt:lpstr>HF prototype of main features (1)</vt:lpstr>
      <vt:lpstr>HF prototype of main features (2)</vt:lpstr>
      <vt:lpstr>HF prototype of main features (3)</vt:lpstr>
      <vt:lpstr>HF prototype of main features (4)</vt:lpstr>
      <vt:lpstr>HF prototype of main features (2)</vt:lpstr>
      <vt:lpstr>Assignment: Create interaction in Figma</vt:lpstr>
      <vt:lpstr>Interaction (example)</vt:lpstr>
      <vt:lpstr>Assignment: Create interaction in Figma</vt:lpstr>
      <vt:lpstr>Interaction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PAITOON PORNTRAKOON</dc:creator>
  <cp:revision>145</cp:revision>
  <dcterms:modified xsi:type="dcterms:W3CDTF">2024-09-15T15:49:37Z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0x010100F893415823E5C4448BEEA0D136E2C597</vt:lpwstr>
  </property>
</Properties>
</file>